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Lst>
  <p:sldSz cy="6858000" cx="12192000"/>
  <p:notesSz cx="12192000" cy="6858000"/>
  <p:embeddedFontLst>
    <p:embeddedFont>
      <p:font typeface="Old Standard TT"/>
      <p:regular r:id="rId38"/>
      <p:bold r:id="rId39"/>
      <p:italic r:id="rId40"/>
    </p:embeddedFont>
    <p:embeddedFont>
      <p:font typeface="Cambria Math"/>
      <p:regular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80">
          <p15:clr>
            <a:srgbClr val="000000"/>
          </p15:clr>
        </p15:guide>
        <p15:guide id="2" pos="2160">
          <p15:clr>
            <a:srgbClr val="000000"/>
          </p15:clr>
        </p15:guide>
      </p15:sldGuideLst>
    </p:ext>
    <p:ext uri="http://customooxmlschemas.google.com/">
      <go:slidesCustomData xmlns:go="http://customooxmlschemas.google.com/" r:id="rId42" roundtripDataSignature="AMtx7mhjbqC+f/bnb+ZdggF7t2w28YNPv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F4BA9AC-DEA9-49E4-B1FA-046631E6063A}">
  <a:tblStyle styleId="{4F4BA9AC-DEA9-49E4-B1FA-046631E6063A}" styleName="Table_0">
    <a:wholeTbl>
      <a:tcTxStyle b="off" i="off">
        <a:font>
          <a:latin typeface="Calibri"/>
          <a:ea typeface="Calibri"/>
          <a:cs typeface="Calibri"/>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orient="horz"/>
        <p:guide pos="216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ldStandardTT-italic.fntdata"/><Relationship Id="rId20" Type="http://schemas.openxmlformats.org/officeDocument/2006/relationships/slide" Target="slides/slide14.xml"/><Relationship Id="rId42" Type="http://customschemas.google.com/relationships/presentationmetadata" Target="metadata"/><Relationship Id="rId41" Type="http://schemas.openxmlformats.org/officeDocument/2006/relationships/font" Target="fonts/CambriaMath-regular.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font" Target="fonts/OldStandardTT-bold.fntdata"/><Relationship Id="rId16" Type="http://schemas.openxmlformats.org/officeDocument/2006/relationships/slide" Target="slides/slide10.xml"/><Relationship Id="rId38" Type="http://schemas.openxmlformats.org/officeDocument/2006/relationships/font" Target="fonts/OldStandardTT-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png>
</file>

<file path=ppt/media/image5.pn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e7ff05f2af_0_72: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 name="Google Shape;68;ge7ff05f2af_0_72: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10: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6" name="Google Shape;126;p10: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e93a582de3_1_6: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3" name="Google Shape;133;ge93a582de3_1_6: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11: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0" name="Google Shape;140;p11: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12: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7" name="Google Shape;147;p12: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13: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4" name="Google Shape;154;p13: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14: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1" name="Google Shape;161;p14: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5: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0" name="Google Shape;170;p15: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6: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7" name="Google Shape;177;p16: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17: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4" name="Google Shape;184;p17: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18: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1" name="Google Shape;191;p18: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2: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4" name="Google Shape;74;p2: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19: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8" name="Google Shape;198;p19: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20: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4" name="Google Shape;204;p20: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21: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0" name="Google Shape;210;p21: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22: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8" name="Google Shape;218;p22: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23: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4" name="Google Shape;224;p23: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24: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1" name="Google Shape;231;p24: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25: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8" name="Google Shape;238;p25: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26: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5" name="Google Shape;245;p26: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27: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1" name="Google Shape;251;p27: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28: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8" name="Google Shape;258;p28: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3: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0" name="Google Shape;80;p3: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29: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4" name="Google Shape;264;p29: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30: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1" name="Google Shape;271;p30: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4: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8" name="Google Shape;88;p4: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5: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4" name="Google Shape;94;p5: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6: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0" name="Google Shape;100;p6: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7: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8" name="Google Shape;108;p7: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8: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4" name="Google Shape;114;p8: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9:notes"/>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0" name="Google Shape;120;p9:notes"/>
          <p:cNvSpPr/>
          <p:nvPr>
            <p:ph idx="2" type="sldImg"/>
          </p:nvPr>
        </p:nvSpPr>
        <p:spPr>
          <a:xfrm>
            <a:off x="3810000" y="514350"/>
            <a:ext cx="4573588"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ge89b6eeae9_0_4"/>
          <p:cNvSpPr/>
          <p:nvPr/>
        </p:nvSpPr>
        <p:spPr>
          <a:xfrm>
            <a:off x="0" y="133"/>
            <a:ext cx="12192000" cy="2282400"/>
          </a:xfrm>
          <a:prstGeom prst="rect">
            <a:avLst/>
          </a:pr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1" name="Google Shape;11;ge89b6eeae9_0_4"/>
          <p:cNvCxnSpPr/>
          <p:nvPr/>
        </p:nvCxnSpPr>
        <p:spPr>
          <a:xfrm>
            <a:off x="855912" y="4796667"/>
            <a:ext cx="5205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ge89b6eeae9_0_4"/>
          <p:cNvSpPr txBox="1"/>
          <p:nvPr>
            <p:ph type="ctrTitle"/>
          </p:nvPr>
        </p:nvSpPr>
        <p:spPr>
          <a:xfrm>
            <a:off x="683600" y="2524400"/>
            <a:ext cx="10824900" cy="2030400"/>
          </a:xfrm>
          <a:prstGeom prst="rect">
            <a:avLst/>
          </a:prstGeom>
          <a:noFill/>
          <a:ln>
            <a:noFill/>
          </a:ln>
        </p:spPr>
        <p:txBody>
          <a:bodyPr anchorCtr="0" anchor="b" bIns="121900" lIns="121900" spcFirstLastPara="1" rIns="121900" wrap="square" tIns="121900">
            <a:normAutofit/>
          </a:bodyPr>
          <a:lstStyle>
            <a:lvl1pPr lvl="0" algn="l">
              <a:lnSpc>
                <a:spcPct val="100000"/>
              </a:lnSpc>
              <a:spcBef>
                <a:spcPts val="0"/>
              </a:spcBef>
              <a:spcAft>
                <a:spcPts val="0"/>
              </a:spcAft>
              <a:buClr>
                <a:schemeClr val="accent1"/>
              </a:buClr>
              <a:buSzPts val="5600"/>
              <a:buNone/>
              <a:defRPr sz="5600">
                <a:solidFill>
                  <a:schemeClr val="accent1"/>
                </a:solidFill>
              </a:defRPr>
            </a:lvl1pPr>
            <a:lvl2pPr lvl="1" algn="l">
              <a:lnSpc>
                <a:spcPct val="100000"/>
              </a:lnSpc>
              <a:spcBef>
                <a:spcPts val="0"/>
              </a:spcBef>
              <a:spcAft>
                <a:spcPts val="0"/>
              </a:spcAft>
              <a:buClr>
                <a:schemeClr val="accent1"/>
              </a:buClr>
              <a:buSzPts val="5600"/>
              <a:buNone/>
              <a:defRPr sz="5600">
                <a:solidFill>
                  <a:schemeClr val="accent1"/>
                </a:solidFill>
              </a:defRPr>
            </a:lvl2pPr>
            <a:lvl3pPr lvl="2" algn="l">
              <a:lnSpc>
                <a:spcPct val="100000"/>
              </a:lnSpc>
              <a:spcBef>
                <a:spcPts val="0"/>
              </a:spcBef>
              <a:spcAft>
                <a:spcPts val="0"/>
              </a:spcAft>
              <a:buClr>
                <a:schemeClr val="accent1"/>
              </a:buClr>
              <a:buSzPts val="5600"/>
              <a:buNone/>
              <a:defRPr sz="5600">
                <a:solidFill>
                  <a:schemeClr val="accent1"/>
                </a:solidFill>
              </a:defRPr>
            </a:lvl3pPr>
            <a:lvl4pPr lvl="3" algn="l">
              <a:lnSpc>
                <a:spcPct val="100000"/>
              </a:lnSpc>
              <a:spcBef>
                <a:spcPts val="0"/>
              </a:spcBef>
              <a:spcAft>
                <a:spcPts val="0"/>
              </a:spcAft>
              <a:buClr>
                <a:schemeClr val="accent1"/>
              </a:buClr>
              <a:buSzPts val="5600"/>
              <a:buNone/>
              <a:defRPr sz="5600">
                <a:solidFill>
                  <a:schemeClr val="accent1"/>
                </a:solidFill>
              </a:defRPr>
            </a:lvl4pPr>
            <a:lvl5pPr lvl="4" algn="l">
              <a:lnSpc>
                <a:spcPct val="100000"/>
              </a:lnSpc>
              <a:spcBef>
                <a:spcPts val="0"/>
              </a:spcBef>
              <a:spcAft>
                <a:spcPts val="0"/>
              </a:spcAft>
              <a:buClr>
                <a:schemeClr val="accent1"/>
              </a:buClr>
              <a:buSzPts val="5600"/>
              <a:buNone/>
              <a:defRPr sz="5600">
                <a:solidFill>
                  <a:schemeClr val="accent1"/>
                </a:solidFill>
              </a:defRPr>
            </a:lvl5pPr>
            <a:lvl6pPr lvl="5" algn="l">
              <a:lnSpc>
                <a:spcPct val="100000"/>
              </a:lnSpc>
              <a:spcBef>
                <a:spcPts val="0"/>
              </a:spcBef>
              <a:spcAft>
                <a:spcPts val="0"/>
              </a:spcAft>
              <a:buClr>
                <a:schemeClr val="accent1"/>
              </a:buClr>
              <a:buSzPts val="5600"/>
              <a:buNone/>
              <a:defRPr sz="5600">
                <a:solidFill>
                  <a:schemeClr val="accent1"/>
                </a:solidFill>
              </a:defRPr>
            </a:lvl6pPr>
            <a:lvl7pPr lvl="6" algn="l">
              <a:lnSpc>
                <a:spcPct val="100000"/>
              </a:lnSpc>
              <a:spcBef>
                <a:spcPts val="0"/>
              </a:spcBef>
              <a:spcAft>
                <a:spcPts val="0"/>
              </a:spcAft>
              <a:buClr>
                <a:schemeClr val="accent1"/>
              </a:buClr>
              <a:buSzPts val="5600"/>
              <a:buNone/>
              <a:defRPr sz="5600">
                <a:solidFill>
                  <a:schemeClr val="accent1"/>
                </a:solidFill>
              </a:defRPr>
            </a:lvl7pPr>
            <a:lvl8pPr lvl="7" algn="l">
              <a:lnSpc>
                <a:spcPct val="100000"/>
              </a:lnSpc>
              <a:spcBef>
                <a:spcPts val="0"/>
              </a:spcBef>
              <a:spcAft>
                <a:spcPts val="0"/>
              </a:spcAft>
              <a:buClr>
                <a:schemeClr val="accent1"/>
              </a:buClr>
              <a:buSzPts val="5600"/>
              <a:buNone/>
              <a:defRPr sz="5600">
                <a:solidFill>
                  <a:schemeClr val="accent1"/>
                </a:solidFill>
              </a:defRPr>
            </a:lvl8pPr>
            <a:lvl9pPr lvl="8" algn="l">
              <a:lnSpc>
                <a:spcPct val="100000"/>
              </a:lnSpc>
              <a:spcBef>
                <a:spcPts val="0"/>
              </a:spcBef>
              <a:spcAft>
                <a:spcPts val="0"/>
              </a:spcAft>
              <a:buClr>
                <a:schemeClr val="accent1"/>
              </a:buClr>
              <a:buSzPts val="5600"/>
              <a:buNone/>
              <a:defRPr sz="5600">
                <a:solidFill>
                  <a:schemeClr val="accent1"/>
                </a:solidFill>
              </a:defRPr>
            </a:lvl9pPr>
          </a:lstStyle>
          <a:p/>
        </p:txBody>
      </p:sp>
      <p:sp>
        <p:nvSpPr>
          <p:cNvPr id="13" name="Google Shape;13;ge89b6eeae9_0_4"/>
          <p:cNvSpPr txBox="1"/>
          <p:nvPr>
            <p:ph idx="1" type="subTitle"/>
          </p:nvPr>
        </p:nvSpPr>
        <p:spPr>
          <a:xfrm>
            <a:off x="683600" y="5120852"/>
            <a:ext cx="10824900" cy="10500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Clr>
                <a:schemeClr val="accent2"/>
              </a:buClr>
              <a:buSzPts val="3200"/>
              <a:buNone/>
              <a:defRPr sz="3200">
                <a:solidFill>
                  <a:schemeClr val="accent2"/>
                </a:solidFill>
              </a:defRPr>
            </a:lvl1pPr>
            <a:lvl2pPr lvl="1" algn="l">
              <a:lnSpc>
                <a:spcPct val="100000"/>
              </a:lnSpc>
              <a:spcBef>
                <a:spcPts val="0"/>
              </a:spcBef>
              <a:spcAft>
                <a:spcPts val="0"/>
              </a:spcAft>
              <a:buClr>
                <a:schemeClr val="accent2"/>
              </a:buClr>
              <a:buSzPts val="3200"/>
              <a:buNone/>
              <a:defRPr sz="3200">
                <a:solidFill>
                  <a:schemeClr val="accent2"/>
                </a:solidFill>
              </a:defRPr>
            </a:lvl2pPr>
            <a:lvl3pPr lvl="2" algn="l">
              <a:lnSpc>
                <a:spcPct val="100000"/>
              </a:lnSpc>
              <a:spcBef>
                <a:spcPts val="0"/>
              </a:spcBef>
              <a:spcAft>
                <a:spcPts val="0"/>
              </a:spcAft>
              <a:buClr>
                <a:schemeClr val="accent2"/>
              </a:buClr>
              <a:buSzPts val="3200"/>
              <a:buNone/>
              <a:defRPr sz="3200">
                <a:solidFill>
                  <a:schemeClr val="accent2"/>
                </a:solidFill>
              </a:defRPr>
            </a:lvl3pPr>
            <a:lvl4pPr lvl="3" algn="l">
              <a:lnSpc>
                <a:spcPct val="100000"/>
              </a:lnSpc>
              <a:spcBef>
                <a:spcPts val="0"/>
              </a:spcBef>
              <a:spcAft>
                <a:spcPts val="0"/>
              </a:spcAft>
              <a:buClr>
                <a:schemeClr val="accent2"/>
              </a:buClr>
              <a:buSzPts val="3200"/>
              <a:buNone/>
              <a:defRPr sz="3200">
                <a:solidFill>
                  <a:schemeClr val="accent2"/>
                </a:solidFill>
              </a:defRPr>
            </a:lvl4pPr>
            <a:lvl5pPr lvl="4" algn="l">
              <a:lnSpc>
                <a:spcPct val="100000"/>
              </a:lnSpc>
              <a:spcBef>
                <a:spcPts val="0"/>
              </a:spcBef>
              <a:spcAft>
                <a:spcPts val="0"/>
              </a:spcAft>
              <a:buClr>
                <a:schemeClr val="accent2"/>
              </a:buClr>
              <a:buSzPts val="3200"/>
              <a:buNone/>
              <a:defRPr sz="3200">
                <a:solidFill>
                  <a:schemeClr val="accent2"/>
                </a:solidFill>
              </a:defRPr>
            </a:lvl5pPr>
            <a:lvl6pPr lvl="5" algn="l">
              <a:lnSpc>
                <a:spcPct val="100000"/>
              </a:lnSpc>
              <a:spcBef>
                <a:spcPts val="0"/>
              </a:spcBef>
              <a:spcAft>
                <a:spcPts val="0"/>
              </a:spcAft>
              <a:buClr>
                <a:schemeClr val="accent2"/>
              </a:buClr>
              <a:buSzPts val="3200"/>
              <a:buNone/>
              <a:defRPr sz="3200">
                <a:solidFill>
                  <a:schemeClr val="accent2"/>
                </a:solidFill>
              </a:defRPr>
            </a:lvl6pPr>
            <a:lvl7pPr lvl="6" algn="l">
              <a:lnSpc>
                <a:spcPct val="100000"/>
              </a:lnSpc>
              <a:spcBef>
                <a:spcPts val="0"/>
              </a:spcBef>
              <a:spcAft>
                <a:spcPts val="0"/>
              </a:spcAft>
              <a:buClr>
                <a:schemeClr val="accent2"/>
              </a:buClr>
              <a:buSzPts val="3200"/>
              <a:buNone/>
              <a:defRPr sz="3200">
                <a:solidFill>
                  <a:schemeClr val="accent2"/>
                </a:solidFill>
              </a:defRPr>
            </a:lvl7pPr>
            <a:lvl8pPr lvl="7" algn="l">
              <a:lnSpc>
                <a:spcPct val="100000"/>
              </a:lnSpc>
              <a:spcBef>
                <a:spcPts val="0"/>
              </a:spcBef>
              <a:spcAft>
                <a:spcPts val="0"/>
              </a:spcAft>
              <a:buClr>
                <a:schemeClr val="accent2"/>
              </a:buClr>
              <a:buSzPts val="3200"/>
              <a:buNone/>
              <a:defRPr sz="3200">
                <a:solidFill>
                  <a:schemeClr val="accent2"/>
                </a:solidFill>
              </a:defRPr>
            </a:lvl8pPr>
            <a:lvl9pPr lvl="8" algn="l">
              <a:lnSpc>
                <a:spcPct val="100000"/>
              </a:lnSpc>
              <a:spcBef>
                <a:spcPts val="0"/>
              </a:spcBef>
              <a:spcAft>
                <a:spcPts val="0"/>
              </a:spcAft>
              <a:buClr>
                <a:schemeClr val="accent2"/>
              </a:buClr>
              <a:buSzPts val="3200"/>
              <a:buNone/>
              <a:defRPr sz="3200">
                <a:solidFill>
                  <a:schemeClr val="accent2"/>
                </a:solidFill>
              </a:defRPr>
            </a:lvl9pPr>
          </a:lstStyle>
          <a:p/>
        </p:txBody>
      </p:sp>
      <p:sp>
        <p:nvSpPr>
          <p:cNvPr id="14" name="Google Shape;14;ge89b6eeae9_0_4"/>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ge89b6eeae9_0_41"/>
          <p:cNvSpPr txBox="1"/>
          <p:nvPr>
            <p:ph idx="1" type="body"/>
          </p:nvPr>
        </p:nvSpPr>
        <p:spPr>
          <a:xfrm>
            <a:off x="415600" y="5640767"/>
            <a:ext cx="7998300" cy="806700"/>
          </a:xfrm>
          <a:prstGeom prst="rect">
            <a:avLst/>
          </a:prstGeom>
          <a:noFill/>
          <a:ln>
            <a:noFill/>
          </a:ln>
        </p:spPr>
        <p:txBody>
          <a:bodyPr anchorCtr="0" anchor="ctr" bIns="121900" lIns="121900" spcFirstLastPara="1" rIns="121900" wrap="square" tIns="121900">
            <a:normAutofit/>
          </a:bodyPr>
          <a:lstStyle>
            <a:lvl1pPr indent="-228600" lvl="0" marL="457200" algn="l">
              <a:lnSpc>
                <a:spcPct val="100000"/>
              </a:lnSpc>
              <a:spcBef>
                <a:spcPts val="0"/>
              </a:spcBef>
              <a:spcAft>
                <a:spcPts val="0"/>
              </a:spcAft>
              <a:buSzPts val="2400"/>
              <a:buNone/>
              <a:defRPr/>
            </a:lvl1pPr>
          </a:lstStyle>
          <a:p/>
        </p:txBody>
      </p:sp>
      <p:sp>
        <p:nvSpPr>
          <p:cNvPr id="54" name="Google Shape;54;ge89b6eeae9_0_4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ge89b6eeae9_0_44"/>
          <p:cNvSpPr txBox="1"/>
          <p:nvPr>
            <p:ph hasCustomPrompt="1" type="title"/>
          </p:nvPr>
        </p:nvSpPr>
        <p:spPr>
          <a:xfrm>
            <a:off x="415600" y="1386200"/>
            <a:ext cx="11360700" cy="2808300"/>
          </a:xfrm>
          <a:prstGeom prst="rect">
            <a:avLst/>
          </a:prstGeom>
          <a:noFill/>
          <a:ln>
            <a:noFill/>
          </a:ln>
        </p:spPr>
        <p:txBody>
          <a:bodyPr anchorCtr="0" anchor="b" bIns="121900" lIns="121900" spcFirstLastPara="1" rIns="121900" wrap="square" tIns="121900">
            <a:normAutofit/>
          </a:bodyPr>
          <a:lstStyle>
            <a:lvl1pPr lvl="0" algn="ctr">
              <a:lnSpc>
                <a:spcPct val="100000"/>
              </a:lnSpc>
              <a:spcBef>
                <a:spcPts val="0"/>
              </a:spcBef>
              <a:spcAft>
                <a:spcPts val="0"/>
              </a:spcAft>
              <a:buSzPts val="18700"/>
              <a:buNone/>
              <a:defRPr b="1" sz="18700"/>
            </a:lvl1pPr>
            <a:lvl2pPr lvl="1" algn="ctr">
              <a:lnSpc>
                <a:spcPct val="100000"/>
              </a:lnSpc>
              <a:spcBef>
                <a:spcPts val="0"/>
              </a:spcBef>
              <a:spcAft>
                <a:spcPts val="0"/>
              </a:spcAft>
              <a:buSzPts val="18700"/>
              <a:buNone/>
              <a:defRPr b="1" sz="18700"/>
            </a:lvl2pPr>
            <a:lvl3pPr lvl="2" algn="ctr">
              <a:lnSpc>
                <a:spcPct val="100000"/>
              </a:lnSpc>
              <a:spcBef>
                <a:spcPts val="0"/>
              </a:spcBef>
              <a:spcAft>
                <a:spcPts val="0"/>
              </a:spcAft>
              <a:buSzPts val="18700"/>
              <a:buNone/>
              <a:defRPr b="1" sz="18700"/>
            </a:lvl3pPr>
            <a:lvl4pPr lvl="3" algn="ctr">
              <a:lnSpc>
                <a:spcPct val="100000"/>
              </a:lnSpc>
              <a:spcBef>
                <a:spcPts val="0"/>
              </a:spcBef>
              <a:spcAft>
                <a:spcPts val="0"/>
              </a:spcAft>
              <a:buSzPts val="18700"/>
              <a:buNone/>
              <a:defRPr b="1" sz="18700"/>
            </a:lvl4pPr>
            <a:lvl5pPr lvl="4" algn="ctr">
              <a:lnSpc>
                <a:spcPct val="100000"/>
              </a:lnSpc>
              <a:spcBef>
                <a:spcPts val="0"/>
              </a:spcBef>
              <a:spcAft>
                <a:spcPts val="0"/>
              </a:spcAft>
              <a:buSzPts val="18700"/>
              <a:buNone/>
              <a:defRPr b="1" sz="18700"/>
            </a:lvl5pPr>
            <a:lvl6pPr lvl="5" algn="ctr">
              <a:lnSpc>
                <a:spcPct val="100000"/>
              </a:lnSpc>
              <a:spcBef>
                <a:spcPts val="0"/>
              </a:spcBef>
              <a:spcAft>
                <a:spcPts val="0"/>
              </a:spcAft>
              <a:buSzPts val="18700"/>
              <a:buNone/>
              <a:defRPr b="1" sz="18700"/>
            </a:lvl6pPr>
            <a:lvl7pPr lvl="6" algn="ctr">
              <a:lnSpc>
                <a:spcPct val="100000"/>
              </a:lnSpc>
              <a:spcBef>
                <a:spcPts val="0"/>
              </a:spcBef>
              <a:spcAft>
                <a:spcPts val="0"/>
              </a:spcAft>
              <a:buSzPts val="18700"/>
              <a:buNone/>
              <a:defRPr b="1" sz="18700"/>
            </a:lvl7pPr>
            <a:lvl8pPr lvl="7" algn="ctr">
              <a:lnSpc>
                <a:spcPct val="100000"/>
              </a:lnSpc>
              <a:spcBef>
                <a:spcPts val="0"/>
              </a:spcBef>
              <a:spcAft>
                <a:spcPts val="0"/>
              </a:spcAft>
              <a:buSzPts val="18700"/>
              <a:buNone/>
              <a:defRPr b="1" sz="18700"/>
            </a:lvl8pPr>
            <a:lvl9pPr lvl="8" algn="ctr">
              <a:lnSpc>
                <a:spcPct val="100000"/>
              </a:lnSpc>
              <a:spcBef>
                <a:spcPts val="0"/>
              </a:spcBef>
              <a:spcAft>
                <a:spcPts val="0"/>
              </a:spcAft>
              <a:buSzPts val="18700"/>
              <a:buNone/>
              <a:defRPr b="1" sz="18700"/>
            </a:lvl9pPr>
          </a:lstStyle>
          <a:p>
            <a:r>
              <a:t>xx%</a:t>
            </a:r>
          </a:p>
        </p:txBody>
      </p:sp>
      <p:sp>
        <p:nvSpPr>
          <p:cNvPr id="57" name="Google Shape;57;ge89b6eeae9_0_44"/>
          <p:cNvSpPr txBox="1"/>
          <p:nvPr>
            <p:ph idx="1" type="body"/>
          </p:nvPr>
        </p:nvSpPr>
        <p:spPr>
          <a:xfrm>
            <a:off x="415600" y="4304567"/>
            <a:ext cx="11360700" cy="1734300"/>
          </a:xfrm>
          <a:prstGeom prst="rect">
            <a:avLst/>
          </a:prstGeom>
          <a:noFill/>
          <a:ln>
            <a:noFill/>
          </a:ln>
        </p:spPr>
        <p:txBody>
          <a:bodyPr anchorCtr="0" anchor="t" bIns="121900" lIns="121900" spcFirstLastPara="1" rIns="121900" wrap="square" tIns="121900">
            <a:normAutofit/>
          </a:bodyPr>
          <a:lstStyle>
            <a:lvl1pPr indent="-381000" lvl="0" marL="457200" algn="ctr">
              <a:lnSpc>
                <a:spcPct val="115000"/>
              </a:lnSpc>
              <a:spcBef>
                <a:spcPts val="0"/>
              </a:spcBef>
              <a:spcAft>
                <a:spcPts val="0"/>
              </a:spcAft>
              <a:buSzPts val="2400"/>
              <a:buChar char="●"/>
              <a:defRPr/>
            </a:lvl1pPr>
            <a:lvl2pPr indent="-349250" lvl="1" marL="914400" algn="ctr">
              <a:lnSpc>
                <a:spcPct val="115000"/>
              </a:lnSpc>
              <a:spcBef>
                <a:spcPts val="0"/>
              </a:spcBef>
              <a:spcAft>
                <a:spcPts val="0"/>
              </a:spcAft>
              <a:buSzPts val="1900"/>
              <a:buChar char="○"/>
              <a:defRPr/>
            </a:lvl2pPr>
            <a:lvl3pPr indent="-349250" lvl="2" marL="1371600" algn="ctr">
              <a:lnSpc>
                <a:spcPct val="115000"/>
              </a:lnSpc>
              <a:spcBef>
                <a:spcPts val="0"/>
              </a:spcBef>
              <a:spcAft>
                <a:spcPts val="0"/>
              </a:spcAft>
              <a:buSzPts val="1900"/>
              <a:buChar char="■"/>
              <a:defRPr/>
            </a:lvl3pPr>
            <a:lvl4pPr indent="-349250" lvl="3" marL="1828800" algn="ctr">
              <a:lnSpc>
                <a:spcPct val="115000"/>
              </a:lnSpc>
              <a:spcBef>
                <a:spcPts val="0"/>
              </a:spcBef>
              <a:spcAft>
                <a:spcPts val="0"/>
              </a:spcAft>
              <a:buSzPts val="1900"/>
              <a:buChar char="●"/>
              <a:defRPr/>
            </a:lvl4pPr>
            <a:lvl5pPr indent="-349250" lvl="4" marL="2286000" algn="ctr">
              <a:lnSpc>
                <a:spcPct val="115000"/>
              </a:lnSpc>
              <a:spcBef>
                <a:spcPts val="0"/>
              </a:spcBef>
              <a:spcAft>
                <a:spcPts val="0"/>
              </a:spcAft>
              <a:buSzPts val="1900"/>
              <a:buChar char="○"/>
              <a:defRPr/>
            </a:lvl5pPr>
            <a:lvl6pPr indent="-349250" lvl="5" marL="2743200" algn="ctr">
              <a:lnSpc>
                <a:spcPct val="115000"/>
              </a:lnSpc>
              <a:spcBef>
                <a:spcPts val="0"/>
              </a:spcBef>
              <a:spcAft>
                <a:spcPts val="0"/>
              </a:spcAft>
              <a:buSzPts val="1900"/>
              <a:buChar char="■"/>
              <a:defRPr/>
            </a:lvl6pPr>
            <a:lvl7pPr indent="-349250" lvl="6" marL="3200400" algn="ctr">
              <a:lnSpc>
                <a:spcPct val="115000"/>
              </a:lnSpc>
              <a:spcBef>
                <a:spcPts val="0"/>
              </a:spcBef>
              <a:spcAft>
                <a:spcPts val="0"/>
              </a:spcAft>
              <a:buSzPts val="1900"/>
              <a:buChar char="●"/>
              <a:defRPr/>
            </a:lvl7pPr>
            <a:lvl8pPr indent="-349250" lvl="7" marL="3657600" algn="ctr">
              <a:lnSpc>
                <a:spcPct val="115000"/>
              </a:lnSpc>
              <a:spcBef>
                <a:spcPts val="0"/>
              </a:spcBef>
              <a:spcAft>
                <a:spcPts val="0"/>
              </a:spcAft>
              <a:buSzPts val="1900"/>
              <a:buChar char="○"/>
              <a:defRPr/>
            </a:lvl8pPr>
            <a:lvl9pPr indent="-349250" lvl="8" marL="4114800" algn="ctr">
              <a:lnSpc>
                <a:spcPct val="115000"/>
              </a:lnSpc>
              <a:spcBef>
                <a:spcPts val="0"/>
              </a:spcBef>
              <a:spcAft>
                <a:spcPts val="0"/>
              </a:spcAft>
              <a:buSzPts val="1900"/>
              <a:buChar char="■"/>
              <a:defRPr/>
            </a:lvl9pPr>
          </a:lstStyle>
          <a:p/>
        </p:txBody>
      </p:sp>
      <p:sp>
        <p:nvSpPr>
          <p:cNvPr id="58" name="Google Shape;58;ge89b6eeae9_0_44"/>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9" name="Shape 59"/>
        <p:cNvGrpSpPr/>
        <p:nvPr/>
      </p:nvGrpSpPr>
      <p:grpSpPr>
        <a:xfrm>
          <a:off x="0" y="0"/>
          <a:ext cx="0" cy="0"/>
          <a:chOff x="0" y="0"/>
          <a:chExt cx="0" cy="0"/>
        </a:xfrm>
      </p:grpSpPr>
      <p:sp>
        <p:nvSpPr>
          <p:cNvPr id="60" name="Google Shape;60;ge89b6eeae9_0_48"/>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obj">
  <p:cSld name="OBJECT">
    <p:spTree>
      <p:nvGrpSpPr>
        <p:cNvPr id="61" name="Shape 61"/>
        <p:cNvGrpSpPr/>
        <p:nvPr/>
      </p:nvGrpSpPr>
      <p:grpSpPr>
        <a:xfrm>
          <a:off x="0" y="0"/>
          <a:ext cx="0" cy="0"/>
          <a:chOff x="0" y="0"/>
          <a:chExt cx="0" cy="0"/>
        </a:xfrm>
      </p:grpSpPr>
      <p:sp>
        <p:nvSpPr>
          <p:cNvPr id="62" name="Google Shape;62;ge89b6eeae9_0_50"/>
          <p:cNvSpPr txBox="1"/>
          <p:nvPr>
            <p:ph type="title"/>
          </p:nvPr>
        </p:nvSpPr>
        <p:spPr>
          <a:xfrm>
            <a:off x="2111851" y="2082800"/>
            <a:ext cx="7968300" cy="18924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4000"/>
              <a:buNone/>
              <a:defRPr b="0" i="0" sz="6000">
                <a:solidFill>
                  <a:schemeClr val="dk1"/>
                </a:solidFill>
                <a:latin typeface="Trebuchet MS"/>
                <a:ea typeface="Trebuchet MS"/>
                <a:cs typeface="Trebuchet MS"/>
                <a:sym typeface="Trebuchet MS"/>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63" name="Google Shape;63;ge89b6eeae9_0_50"/>
          <p:cNvSpPr txBox="1"/>
          <p:nvPr>
            <p:ph idx="11" type="ftr"/>
          </p:nvPr>
        </p:nvSpPr>
        <p:spPr>
          <a:xfrm>
            <a:off x="4145280" y="6377940"/>
            <a:ext cx="3901500" cy="3429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4" name="Google Shape;64;ge89b6eeae9_0_50"/>
          <p:cNvSpPr txBox="1"/>
          <p:nvPr>
            <p:ph idx="10" type="dt"/>
          </p:nvPr>
        </p:nvSpPr>
        <p:spPr>
          <a:xfrm>
            <a:off x="609600" y="6377940"/>
            <a:ext cx="2804100" cy="3429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5" name="Google Shape;65;ge89b6eeae9_0_50"/>
          <p:cNvSpPr txBox="1"/>
          <p:nvPr>
            <p:ph idx="12" type="sldNum"/>
          </p:nvPr>
        </p:nvSpPr>
        <p:spPr>
          <a:xfrm>
            <a:off x="8778240" y="6377940"/>
            <a:ext cx="2804100" cy="2001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888888"/>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888888"/>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888888"/>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888888"/>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888888"/>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888888"/>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888888"/>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888888"/>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888888"/>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US"/>
              <a:t>‹#›</a:t>
            </a:fld>
            <a:endParaRPr>
              <a:solidFill>
                <a:schemeClr val="dk1"/>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5" name="Shape 15"/>
        <p:cNvGrpSpPr/>
        <p:nvPr/>
      </p:nvGrpSpPr>
      <p:grpSpPr>
        <a:xfrm>
          <a:off x="0" y="0"/>
          <a:ext cx="0" cy="0"/>
          <a:chOff x="0" y="0"/>
          <a:chExt cx="0" cy="0"/>
        </a:xfrm>
      </p:grpSpPr>
      <p:sp>
        <p:nvSpPr>
          <p:cNvPr id="16" name="Google Shape;16;ge89b6eeae9_0_55"/>
          <p:cNvSpPr txBox="1"/>
          <p:nvPr>
            <p:ph type="title"/>
          </p:nvPr>
        </p:nvSpPr>
        <p:spPr>
          <a:xfrm>
            <a:off x="2111851" y="2082800"/>
            <a:ext cx="7968300" cy="18924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4000"/>
              <a:buNone/>
              <a:defRPr b="0" i="0" sz="6000">
                <a:solidFill>
                  <a:schemeClr val="dk1"/>
                </a:solidFill>
                <a:latin typeface="Trebuchet MS"/>
                <a:ea typeface="Trebuchet MS"/>
                <a:cs typeface="Trebuchet MS"/>
                <a:sym typeface="Trebuchet MS"/>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17" name="Google Shape;17;ge89b6eeae9_0_55"/>
          <p:cNvSpPr txBox="1"/>
          <p:nvPr>
            <p:ph idx="1" type="body"/>
          </p:nvPr>
        </p:nvSpPr>
        <p:spPr>
          <a:xfrm>
            <a:off x="842010" y="1807971"/>
            <a:ext cx="10508100" cy="4526400"/>
          </a:xfrm>
          <a:prstGeom prst="rect">
            <a:avLst/>
          </a:prstGeom>
          <a:noFill/>
          <a:ln>
            <a:noFill/>
          </a:ln>
        </p:spPr>
        <p:txBody>
          <a:bodyPr anchorCtr="0" anchor="t" bIns="0" lIns="0" spcFirstLastPara="1" rIns="0" wrap="square" tIns="0">
            <a:spAutoFit/>
          </a:bodyPr>
          <a:lstStyle>
            <a:lvl1pPr indent="-228600" lvl="0" marL="457200" algn="l">
              <a:lnSpc>
                <a:spcPct val="115000"/>
              </a:lnSpc>
              <a:spcBef>
                <a:spcPts val="0"/>
              </a:spcBef>
              <a:spcAft>
                <a:spcPts val="0"/>
              </a:spcAft>
              <a:buSzPts val="2400"/>
              <a:buNone/>
              <a:defRPr b="0" i="0" sz="2800">
                <a:solidFill>
                  <a:schemeClr val="dk1"/>
                </a:solidFill>
                <a:latin typeface="Trebuchet MS"/>
                <a:ea typeface="Trebuchet MS"/>
                <a:cs typeface="Trebuchet MS"/>
                <a:sym typeface="Trebuchet MS"/>
              </a:defRPr>
            </a:lvl1pPr>
            <a:lvl2pPr indent="-228600" lvl="1" marL="914400" algn="l">
              <a:lnSpc>
                <a:spcPct val="115000"/>
              </a:lnSpc>
              <a:spcBef>
                <a:spcPts val="1600"/>
              </a:spcBef>
              <a:spcAft>
                <a:spcPts val="0"/>
              </a:spcAft>
              <a:buSzPts val="1900"/>
              <a:buNone/>
              <a:defRPr/>
            </a:lvl2pPr>
            <a:lvl3pPr indent="-228600" lvl="2" marL="1371600" algn="l">
              <a:lnSpc>
                <a:spcPct val="115000"/>
              </a:lnSpc>
              <a:spcBef>
                <a:spcPts val="1600"/>
              </a:spcBef>
              <a:spcAft>
                <a:spcPts val="0"/>
              </a:spcAft>
              <a:buSzPts val="1900"/>
              <a:buNone/>
              <a:defRPr/>
            </a:lvl3pPr>
            <a:lvl4pPr indent="-228600" lvl="3" marL="1828800" algn="l">
              <a:lnSpc>
                <a:spcPct val="115000"/>
              </a:lnSpc>
              <a:spcBef>
                <a:spcPts val="1600"/>
              </a:spcBef>
              <a:spcAft>
                <a:spcPts val="0"/>
              </a:spcAft>
              <a:buSzPts val="1900"/>
              <a:buNone/>
              <a:defRPr/>
            </a:lvl4pPr>
            <a:lvl5pPr indent="-228600" lvl="4" marL="2286000" algn="l">
              <a:lnSpc>
                <a:spcPct val="115000"/>
              </a:lnSpc>
              <a:spcBef>
                <a:spcPts val="1600"/>
              </a:spcBef>
              <a:spcAft>
                <a:spcPts val="0"/>
              </a:spcAft>
              <a:buSzPts val="1900"/>
              <a:buNone/>
              <a:defRPr/>
            </a:lvl5pPr>
            <a:lvl6pPr indent="-228600" lvl="5" marL="2743200" algn="l">
              <a:lnSpc>
                <a:spcPct val="115000"/>
              </a:lnSpc>
              <a:spcBef>
                <a:spcPts val="1600"/>
              </a:spcBef>
              <a:spcAft>
                <a:spcPts val="0"/>
              </a:spcAft>
              <a:buSzPts val="1900"/>
              <a:buNone/>
              <a:defRPr/>
            </a:lvl6pPr>
            <a:lvl7pPr indent="-228600" lvl="6" marL="3200400" algn="l">
              <a:lnSpc>
                <a:spcPct val="115000"/>
              </a:lnSpc>
              <a:spcBef>
                <a:spcPts val="1600"/>
              </a:spcBef>
              <a:spcAft>
                <a:spcPts val="0"/>
              </a:spcAft>
              <a:buSzPts val="1900"/>
              <a:buNone/>
              <a:defRPr/>
            </a:lvl7pPr>
            <a:lvl8pPr indent="-228600" lvl="7" marL="3657600" algn="l">
              <a:lnSpc>
                <a:spcPct val="115000"/>
              </a:lnSpc>
              <a:spcBef>
                <a:spcPts val="1600"/>
              </a:spcBef>
              <a:spcAft>
                <a:spcPts val="0"/>
              </a:spcAft>
              <a:buSzPts val="1900"/>
              <a:buNone/>
              <a:defRPr/>
            </a:lvl8pPr>
            <a:lvl9pPr indent="-228600" lvl="8" marL="4114800" algn="l">
              <a:lnSpc>
                <a:spcPct val="115000"/>
              </a:lnSpc>
              <a:spcBef>
                <a:spcPts val="1600"/>
              </a:spcBef>
              <a:spcAft>
                <a:spcPts val="1600"/>
              </a:spcAft>
              <a:buSzPts val="1900"/>
              <a:buNone/>
              <a:defRPr/>
            </a:lvl9pPr>
          </a:lstStyle>
          <a:p/>
        </p:txBody>
      </p:sp>
      <p:sp>
        <p:nvSpPr>
          <p:cNvPr id="18" name="Google Shape;18;ge89b6eeae9_0_55"/>
          <p:cNvSpPr txBox="1"/>
          <p:nvPr>
            <p:ph idx="11" type="ftr"/>
          </p:nvPr>
        </p:nvSpPr>
        <p:spPr>
          <a:xfrm>
            <a:off x="4145280" y="6377940"/>
            <a:ext cx="3901500" cy="3429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9" name="Google Shape;19;ge89b6eeae9_0_55"/>
          <p:cNvSpPr txBox="1"/>
          <p:nvPr>
            <p:ph idx="10" type="dt"/>
          </p:nvPr>
        </p:nvSpPr>
        <p:spPr>
          <a:xfrm>
            <a:off x="609600" y="6377940"/>
            <a:ext cx="2804100" cy="3429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0" name="Google Shape;20;ge89b6eeae9_0_55"/>
          <p:cNvSpPr txBox="1"/>
          <p:nvPr>
            <p:ph idx="12" type="sldNum"/>
          </p:nvPr>
        </p:nvSpPr>
        <p:spPr>
          <a:xfrm>
            <a:off x="8778240" y="6377940"/>
            <a:ext cx="2804100" cy="2001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888888"/>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888888"/>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888888"/>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888888"/>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888888"/>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888888"/>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888888"/>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888888"/>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888888"/>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US"/>
              <a:t>‹#›</a:t>
            </a:fld>
            <a:endParaRPr>
              <a:solidFill>
                <a:schemeClr val="dk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1" name="Shape 21"/>
        <p:cNvGrpSpPr/>
        <p:nvPr/>
      </p:nvGrpSpPr>
      <p:grpSpPr>
        <a:xfrm>
          <a:off x="0" y="0"/>
          <a:ext cx="0" cy="0"/>
          <a:chOff x="0" y="0"/>
          <a:chExt cx="0" cy="0"/>
        </a:xfrm>
      </p:grpSpPr>
      <p:cxnSp>
        <p:nvCxnSpPr>
          <p:cNvPr id="22" name="Google Shape;22;ge89b6eeae9_0_10"/>
          <p:cNvCxnSpPr/>
          <p:nvPr/>
        </p:nvCxnSpPr>
        <p:spPr>
          <a:xfrm>
            <a:off x="855912" y="4796667"/>
            <a:ext cx="520500" cy="0"/>
          </a:xfrm>
          <a:prstGeom prst="straightConnector1">
            <a:avLst/>
          </a:prstGeom>
          <a:noFill/>
          <a:ln cap="flat" cmpd="sng" w="28575">
            <a:solidFill>
              <a:schemeClr val="lt2"/>
            </a:solidFill>
            <a:prstDash val="solid"/>
            <a:round/>
            <a:headEnd len="sm" w="sm" type="none"/>
            <a:tailEnd len="sm" w="sm" type="none"/>
          </a:ln>
        </p:spPr>
      </p:cxnSp>
      <p:sp>
        <p:nvSpPr>
          <p:cNvPr id="23" name="Google Shape;23;ge89b6eeae9_0_10"/>
          <p:cNvSpPr txBox="1"/>
          <p:nvPr>
            <p:ph type="title"/>
          </p:nvPr>
        </p:nvSpPr>
        <p:spPr>
          <a:xfrm>
            <a:off x="683600" y="2524400"/>
            <a:ext cx="10824900" cy="2030400"/>
          </a:xfrm>
          <a:prstGeom prst="rect">
            <a:avLst/>
          </a:prstGeom>
          <a:noFill/>
          <a:ln>
            <a:noFill/>
          </a:ln>
        </p:spPr>
        <p:txBody>
          <a:bodyPr anchorCtr="0" anchor="b" bIns="121900" lIns="121900" spcFirstLastPara="1" rIns="121900" wrap="square" tIns="121900">
            <a:normAutofit/>
          </a:bodyPr>
          <a:lstStyle>
            <a:lvl1pPr lvl="0" algn="l">
              <a:lnSpc>
                <a:spcPct val="100000"/>
              </a:lnSpc>
              <a:spcBef>
                <a:spcPts val="0"/>
              </a:spcBef>
              <a:spcAft>
                <a:spcPts val="0"/>
              </a:spcAft>
              <a:buClr>
                <a:schemeClr val="accent1"/>
              </a:buClr>
              <a:buSzPts val="8000"/>
              <a:buNone/>
              <a:defRPr sz="8000">
                <a:solidFill>
                  <a:schemeClr val="accent1"/>
                </a:solidFill>
              </a:defRPr>
            </a:lvl1pPr>
            <a:lvl2pPr lvl="1" algn="l">
              <a:lnSpc>
                <a:spcPct val="100000"/>
              </a:lnSpc>
              <a:spcBef>
                <a:spcPts val="0"/>
              </a:spcBef>
              <a:spcAft>
                <a:spcPts val="0"/>
              </a:spcAft>
              <a:buClr>
                <a:schemeClr val="accent1"/>
              </a:buClr>
              <a:buSzPts val="8000"/>
              <a:buNone/>
              <a:defRPr sz="8000">
                <a:solidFill>
                  <a:schemeClr val="accent1"/>
                </a:solidFill>
              </a:defRPr>
            </a:lvl2pPr>
            <a:lvl3pPr lvl="2" algn="l">
              <a:lnSpc>
                <a:spcPct val="100000"/>
              </a:lnSpc>
              <a:spcBef>
                <a:spcPts val="0"/>
              </a:spcBef>
              <a:spcAft>
                <a:spcPts val="0"/>
              </a:spcAft>
              <a:buClr>
                <a:schemeClr val="accent1"/>
              </a:buClr>
              <a:buSzPts val="8000"/>
              <a:buNone/>
              <a:defRPr sz="8000">
                <a:solidFill>
                  <a:schemeClr val="accent1"/>
                </a:solidFill>
              </a:defRPr>
            </a:lvl3pPr>
            <a:lvl4pPr lvl="3" algn="l">
              <a:lnSpc>
                <a:spcPct val="100000"/>
              </a:lnSpc>
              <a:spcBef>
                <a:spcPts val="0"/>
              </a:spcBef>
              <a:spcAft>
                <a:spcPts val="0"/>
              </a:spcAft>
              <a:buClr>
                <a:schemeClr val="accent1"/>
              </a:buClr>
              <a:buSzPts val="8000"/>
              <a:buNone/>
              <a:defRPr sz="8000">
                <a:solidFill>
                  <a:schemeClr val="accent1"/>
                </a:solidFill>
              </a:defRPr>
            </a:lvl4pPr>
            <a:lvl5pPr lvl="4" algn="l">
              <a:lnSpc>
                <a:spcPct val="100000"/>
              </a:lnSpc>
              <a:spcBef>
                <a:spcPts val="0"/>
              </a:spcBef>
              <a:spcAft>
                <a:spcPts val="0"/>
              </a:spcAft>
              <a:buClr>
                <a:schemeClr val="accent1"/>
              </a:buClr>
              <a:buSzPts val="8000"/>
              <a:buNone/>
              <a:defRPr sz="8000">
                <a:solidFill>
                  <a:schemeClr val="accent1"/>
                </a:solidFill>
              </a:defRPr>
            </a:lvl5pPr>
            <a:lvl6pPr lvl="5" algn="l">
              <a:lnSpc>
                <a:spcPct val="100000"/>
              </a:lnSpc>
              <a:spcBef>
                <a:spcPts val="0"/>
              </a:spcBef>
              <a:spcAft>
                <a:spcPts val="0"/>
              </a:spcAft>
              <a:buClr>
                <a:schemeClr val="accent1"/>
              </a:buClr>
              <a:buSzPts val="8000"/>
              <a:buNone/>
              <a:defRPr sz="8000">
                <a:solidFill>
                  <a:schemeClr val="accent1"/>
                </a:solidFill>
              </a:defRPr>
            </a:lvl6pPr>
            <a:lvl7pPr lvl="6" algn="l">
              <a:lnSpc>
                <a:spcPct val="100000"/>
              </a:lnSpc>
              <a:spcBef>
                <a:spcPts val="0"/>
              </a:spcBef>
              <a:spcAft>
                <a:spcPts val="0"/>
              </a:spcAft>
              <a:buClr>
                <a:schemeClr val="accent1"/>
              </a:buClr>
              <a:buSzPts val="8000"/>
              <a:buNone/>
              <a:defRPr sz="8000">
                <a:solidFill>
                  <a:schemeClr val="accent1"/>
                </a:solidFill>
              </a:defRPr>
            </a:lvl7pPr>
            <a:lvl8pPr lvl="7" algn="l">
              <a:lnSpc>
                <a:spcPct val="100000"/>
              </a:lnSpc>
              <a:spcBef>
                <a:spcPts val="0"/>
              </a:spcBef>
              <a:spcAft>
                <a:spcPts val="0"/>
              </a:spcAft>
              <a:buClr>
                <a:schemeClr val="accent1"/>
              </a:buClr>
              <a:buSzPts val="8000"/>
              <a:buNone/>
              <a:defRPr sz="8000">
                <a:solidFill>
                  <a:schemeClr val="accent1"/>
                </a:solidFill>
              </a:defRPr>
            </a:lvl8pPr>
            <a:lvl9pPr lvl="8" algn="l">
              <a:lnSpc>
                <a:spcPct val="100000"/>
              </a:lnSpc>
              <a:spcBef>
                <a:spcPts val="0"/>
              </a:spcBef>
              <a:spcAft>
                <a:spcPts val="0"/>
              </a:spcAft>
              <a:buClr>
                <a:schemeClr val="accent1"/>
              </a:buClr>
              <a:buSzPts val="8000"/>
              <a:buNone/>
              <a:defRPr sz="8000">
                <a:solidFill>
                  <a:schemeClr val="accent1"/>
                </a:solidFill>
              </a:defRPr>
            </a:lvl9pPr>
          </a:lstStyle>
          <a:p/>
        </p:txBody>
      </p:sp>
      <p:sp>
        <p:nvSpPr>
          <p:cNvPr id="24" name="Google Shape;24;ge89b6eeae9_0_10"/>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ge89b6eeae9_0_14"/>
          <p:cNvSpPr/>
          <p:nvPr/>
        </p:nvSpPr>
        <p:spPr>
          <a:xfrm>
            <a:off x="0" y="6727600"/>
            <a:ext cx="12192000" cy="130500"/>
          </a:xfrm>
          <a:prstGeom prst="rect">
            <a:avLst/>
          </a:pr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ge89b6eeae9_0_14"/>
          <p:cNvSpPr txBox="1"/>
          <p:nvPr>
            <p:ph type="title"/>
          </p:nvPr>
        </p:nvSpPr>
        <p:spPr>
          <a:xfrm>
            <a:off x="415600" y="593367"/>
            <a:ext cx="11360700" cy="8175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28" name="Google Shape;28;ge89b6eeae9_0_14"/>
          <p:cNvSpPr txBox="1"/>
          <p:nvPr>
            <p:ph idx="1" type="body"/>
          </p:nvPr>
        </p:nvSpPr>
        <p:spPr>
          <a:xfrm>
            <a:off x="415600" y="1562133"/>
            <a:ext cx="11360700" cy="4529700"/>
          </a:xfrm>
          <a:prstGeom prst="rect">
            <a:avLst/>
          </a:prstGeom>
          <a:noFill/>
          <a:ln>
            <a:noFill/>
          </a:ln>
        </p:spPr>
        <p:txBody>
          <a:bodyPr anchorCtr="0" anchor="t" bIns="121900" lIns="121900" spcFirstLastPara="1" rIns="121900" wrap="square" tIns="121900">
            <a:normAutofit/>
          </a:bodyPr>
          <a:lstStyle>
            <a:lvl1pPr indent="-381000" lvl="0" marL="457200" algn="l">
              <a:lnSpc>
                <a:spcPct val="115000"/>
              </a:lnSpc>
              <a:spcBef>
                <a:spcPts val="0"/>
              </a:spcBef>
              <a:spcAft>
                <a:spcPts val="0"/>
              </a:spcAft>
              <a:buSzPts val="2400"/>
              <a:buChar char="●"/>
              <a:defRPr/>
            </a:lvl1pPr>
            <a:lvl2pPr indent="-349250" lvl="1" marL="914400" algn="l">
              <a:lnSpc>
                <a:spcPct val="115000"/>
              </a:lnSpc>
              <a:spcBef>
                <a:spcPts val="0"/>
              </a:spcBef>
              <a:spcAft>
                <a:spcPts val="0"/>
              </a:spcAft>
              <a:buSzPts val="1900"/>
              <a:buChar char="○"/>
              <a:defRPr/>
            </a:lvl2pPr>
            <a:lvl3pPr indent="-349250" lvl="2" marL="1371600" algn="l">
              <a:lnSpc>
                <a:spcPct val="115000"/>
              </a:lnSpc>
              <a:spcBef>
                <a:spcPts val="0"/>
              </a:spcBef>
              <a:spcAft>
                <a:spcPts val="0"/>
              </a:spcAft>
              <a:buSzPts val="1900"/>
              <a:buChar char="■"/>
              <a:defRPr/>
            </a:lvl3pPr>
            <a:lvl4pPr indent="-349250" lvl="3" marL="1828800" algn="l">
              <a:lnSpc>
                <a:spcPct val="115000"/>
              </a:lnSpc>
              <a:spcBef>
                <a:spcPts val="0"/>
              </a:spcBef>
              <a:spcAft>
                <a:spcPts val="0"/>
              </a:spcAft>
              <a:buSzPts val="1900"/>
              <a:buChar char="●"/>
              <a:defRPr/>
            </a:lvl4pPr>
            <a:lvl5pPr indent="-349250" lvl="4" marL="2286000" algn="l">
              <a:lnSpc>
                <a:spcPct val="115000"/>
              </a:lnSpc>
              <a:spcBef>
                <a:spcPts val="0"/>
              </a:spcBef>
              <a:spcAft>
                <a:spcPts val="0"/>
              </a:spcAft>
              <a:buSzPts val="1900"/>
              <a:buChar char="○"/>
              <a:defRPr/>
            </a:lvl5pPr>
            <a:lvl6pPr indent="-349250" lvl="5" marL="2743200" algn="l">
              <a:lnSpc>
                <a:spcPct val="115000"/>
              </a:lnSpc>
              <a:spcBef>
                <a:spcPts val="0"/>
              </a:spcBef>
              <a:spcAft>
                <a:spcPts val="0"/>
              </a:spcAft>
              <a:buSzPts val="1900"/>
              <a:buChar char="■"/>
              <a:defRPr/>
            </a:lvl6pPr>
            <a:lvl7pPr indent="-349250" lvl="6" marL="3200400" algn="l">
              <a:lnSpc>
                <a:spcPct val="115000"/>
              </a:lnSpc>
              <a:spcBef>
                <a:spcPts val="0"/>
              </a:spcBef>
              <a:spcAft>
                <a:spcPts val="0"/>
              </a:spcAft>
              <a:buSzPts val="1900"/>
              <a:buChar char="●"/>
              <a:defRPr/>
            </a:lvl7pPr>
            <a:lvl8pPr indent="-349250" lvl="7" marL="3657600" algn="l">
              <a:lnSpc>
                <a:spcPct val="115000"/>
              </a:lnSpc>
              <a:spcBef>
                <a:spcPts val="0"/>
              </a:spcBef>
              <a:spcAft>
                <a:spcPts val="0"/>
              </a:spcAft>
              <a:buSzPts val="1900"/>
              <a:buChar char="○"/>
              <a:defRPr/>
            </a:lvl8pPr>
            <a:lvl9pPr indent="-349250" lvl="8" marL="4114800" algn="l">
              <a:lnSpc>
                <a:spcPct val="115000"/>
              </a:lnSpc>
              <a:spcBef>
                <a:spcPts val="0"/>
              </a:spcBef>
              <a:spcAft>
                <a:spcPts val="0"/>
              </a:spcAft>
              <a:buSzPts val="1900"/>
              <a:buChar char="■"/>
              <a:defRPr/>
            </a:lvl9pPr>
          </a:lstStyle>
          <a:p/>
        </p:txBody>
      </p:sp>
      <p:sp>
        <p:nvSpPr>
          <p:cNvPr id="29" name="Google Shape;29;ge89b6eeae9_0_14"/>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ge89b6eeae9_0_19"/>
          <p:cNvSpPr txBox="1"/>
          <p:nvPr>
            <p:ph type="title"/>
          </p:nvPr>
        </p:nvSpPr>
        <p:spPr>
          <a:xfrm>
            <a:off x="415600" y="593367"/>
            <a:ext cx="11360700" cy="8175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2" name="Google Shape;32;ge89b6eeae9_0_19"/>
          <p:cNvSpPr txBox="1"/>
          <p:nvPr>
            <p:ph idx="1" type="body"/>
          </p:nvPr>
        </p:nvSpPr>
        <p:spPr>
          <a:xfrm>
            <a:off x="415600" y="1562233"/>
            <a:ext cx="5333100" cy="4529700"/>
          </a:xfrm>
          <a:prstGeom prst="rect">
            <a:avLst/>
          </a:prstGeom>
          <a:noFill/>
          <a:ln>
            <a:noFill/>
          </a:ln>
        </p:spPr>
        <p:txBody>
          <a:bodyPr anchorCtr="0" anchor="t" bIns="121900" lIns="121900" spcFirstLastPara="1" rIns="121900" wrap="square" tIns="121900">
            <a:norm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33" name="Google Shape;33;ge89b6eeae9_0_19"/>
          <p:cNvSpPr txBox="1"/>
          <p:nvPr>
            <p:ph idx="2" type="body"/>
          </p:nvPr>
        </p:nvSpPr>
        <p:spPr>
          <a:xfrm>
            <a:off x="6443200" y="1562233"/>
            <a:ext cx="5333100" cy="4529700"/>
          </a:xfrm>
          <a:prstGeom prst="rect">
            <a:avLst/>
          </a:prstGeom>
          <a:noFill/>
          <a:ln>
            <a:noFill/>
          </a:ln>
        </p:spPr>
        <p:txBody>
          <a:bodyPr anchorCtr="0" anchor="t" bIns="121900" lIns="121900" spcFirstLastPara="1" rIns="121900" wrap="square" tIns="121900">
            <a:norm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34" name="Google Shape;34;ge89b6eeae9_0_19"/>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ge89b6eeae9_0_24"/>
          <p:cNvSpPr txBox="1"/>
          <p:nvPr>
            <p:ph type="title"/>
          </p:nvPr>
        </p:nvSpPr>
        <p:spPr>
          <a:xfrm>
            <a:off x="415600" y="593367"/>
            <a:ext cx="11360700" cy="8175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7" name="Google Shape;37;ge89b6eeae9_0_24"/>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ge89b6eeae9_0_27"/>
          <p:cNvSpPr txBox="1"/>
          <p:nvPr>
            <p:ph type="title"/>
          </p:nvPr>
        </p:nvSpPr>
        <p:spPr>
          <a:xfrm>
            <a:off x="415600" y="740800"/>
            <a:ext cx="3744000" cy="1007700"/>
          </a:xfrm>
          <a:prstGeom prst="rect">
            <a:avLst/>
          </a:prstGeom>
          <a:noFill/>
          <a:ln>
            <a:noFill/>
          </a:ln>
        </p:spPr>
        <p:txBody>
          <a:bodyPr anchorCtr="0" anchor="b" bIns="121900" lIns="121900" spcFirstLastPara="1" rIns="121900" wrap="square" tIns="121900">
            <a:norm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p:txBody>
      </p:sp>
      <p:sp>
        <p:nvSpPr>
          <p:cNvPr id="40" name="Google Shape;40;ge89b6eeae9_0_27"/>
          <p:cNvSpPr txBox="1"/>
          <p:nvPr>
            <p:ph idx="1" type="body"/>
          </p:nvPr>
        </p:nvSpPr>
        <p:spPr>
          <a:xfrm>
            <a:off x="415600" y="1852800"/>
            <a:ext cx="3744000" cy="4239300"/>
          </a:xfrm>
          <a:prstGeom prst="rect">
            <a:avLst/>
          </a:prstGeom>
          <a:noFill/>
          <a:ln>
            <a:noFill/>
          </a:ln>
        </p:spPr>
        <p:txBody>
          <a:bodyPr anchorCtr="0" anchor="t" bIns="121900" lIns="121900" spcFirstLastPara="1" rIns="121900" wrap="square" tIns="121900">
            <a:norm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41" name="Google Shape;41;ge89b6eeae9_0_27"/>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2" name="Shape 42"/>
        <p:cNvGrpSpPr/>
        <p:nvPr/>
      </p:nvGrpSpPr>
      <p:grpSpPr>
        <a:xfrm>
          <a:off x="0" y="0"/>
          <a:ext cx="0" cy="0"/>
          <a:chOff x="0" y="0"/>
          <a:chExt cx="0" cy="0"/>
        </a:xfrm>
      </p:grpSpPr>
      <p:sp>
        <p:nvSpPr>
          <p:cNvPr id="43" name="Google Shape;43;ge89b6eeae9_0_31"/>
          <p:cNvSpPr txBox="1"/>
          <p:nvPr>
            <p:ph type="title"/>
          </p:nvPr>
        </p:nvSpPr>
        <p:spPr>
          <a:xfrm>
            <a:off x="653667" y="701800"/>
            <a:ext cx="7472100" cy="5454300"/>
          </a:xfrm>
          <a:prstGeom prst="rect">
            <a:avLst/>
          </a:prstGeom>
          <a:noFill/>
          <a:ln>
            <a:noFill/>
          </a:ln>
        </p:spPr>
        <p:txBody>
          <a:bodyPr anchorCtr="0" anchor="ctr" bIns="121900" lIns="121900" spcFirstLastPara="1" rIns="121900" wrap="square" tIns="121900">
            <a:normAutofit/>
          </a:bodyPr>
          <a:lstStyle>
            <a:lvl1pPr lvl="0" algn="l">
              <a:lnSpc>
                <a:spcPct val="100000"/>
              </a:lnSpc>
              <a:spcBef>
                <a:spcPts val="0"/>
              </a:spcBef>
              <a:spcAft>
                <a:spcPts val="0"/>
              </a:spcAft>
              <a:buClr>
                <a:schemeClr val="accent1"/>
              </a:buClr>
              <a:buSzPts val="7200"/>
              <a:buNone/>
              <a:defRPr sz="7200">
                <a:solidFill>
                  <a:schemeClr val="accent1"/>
                </a:solidFill>
              </a:defRPr>
            </a:lvl1pPr>
            <a:lvl2pPr lvl="1" algn="l">
              <a:lnSpc>
                <a:spcPct val="100000"/>
              </a:lnSpc>
              <a:spcBef>
                <a:spcPts val="0"/>
              </a:spcBef>
              <a:spcAft>
                <a:spcPts val="0"/>
              </a:spcAft>
              <a:buClr>
                <a:schemeClr val="accent1"/>
              </a:buClr>
              <a:buSzPts val="7200"/>
              <a:buNone/>
              <a:defRPr sz="7200">
                <a:solidFill>
                  <a:schemeClr val="accent1"/>
                </a:solidFill>
              </a:defRPr>
            </a:lvl2pPr>
            <a:lvl3pPr lvl="2" algn="l">
              <a:lnSpc>
                <a:spcPct val="100000"/>
              </a:lnSpc>
              <a:spcBef>
                <a:spcPts val="0"/>
              </a:spcBef>
              <a:spcAft>
                <a:spcPts val="0"/>
              </a:spcAft>
              <a:buClr>
                <a:schemeClr val="accent1"/>
              </a:buClr>
              <a:buSzPts val="7200"/>
              <a:buNone/>
              <a:defRPr sz="7200">
                <a:solidFill>
                  <a:schemeClr val="accent1"/>
                </a:solidFill>
              </a:defRPr>
            </a:lvl3pPr>
            <a:lvl4pPr lvl="3" algn="l">
              <a:lnSpc>
                <a:spcPct val="100000"/>
              </a:lnSpc>
              <a:spcBef>
                <a:spcPts val="0"/>
              </a:spcBef>
              <a:spcAft>
                <a:spcPts val="0"/>
              </a:spcAft>
              <a:buClr>
                <a:schemeClr val="accent1"/>
              </a:buClr>
              <a:buSzPts val="7200"/>
              <a:buNone/>
              <a:defRPr sz="7200">
                <a:solidFill>
                  <a:schemeClr val="accent1"/>
                </a:solidFill>
              </a:defRPr>
            </a:lvl4pPr>
            <a:lvl5pPr lvl="4" algn="l">
              <a:lnSpc>
                <a:spcPct val="100000"/>
              </a:lnSpc>
              <a:spcBef>
                <a:spcPts val="0"/>
              </a:spcBef>
              <a:spcAft>
                <a:spcPts val="0"/>
              </a:spcAft>
              <a:buClr>
                <a:schemeClr val="accent1"/>
              </a:buClr>
              <a:buSzPts val="7200"/>
              <a:buNone/>
              <a:defRPr sz="7200">
                <a:solidFill>
                  <a:schemeClr val="accent1"/>
                </a:solidFill>
              </a:defRPr>
            </a:lvl5pPr>
            <a:lvl6pPr lvl="5" algn="l">
              <a:lnSpc>
                <a:spcPct val="100000"/>
              </a:lnSpc>
              <a:spcBef>
                <a:spcPts val="0"/>
              </a:spcBef>
              <a:spcAft>
                <a:spcPts val="0"/>
              </a:spcAft>
              <a:buClr>
                <a:schemeClr val="accent1"/>
              </a:buClr>
              <a:buSzPts val="7200"/>
              <a:buNone/>
              <a:defRPr sz="7200">
                <a:solidFill>
                  <a:schemeClr val="accent1"/>
                </a:solidFill>
              </a:defRPr>
            </a:lvl6pPr>
            <a:lvl7pPr lvl="6" algn="l">
              <a:lnSpc>
                <a:spcPct val="100000"/>
              </a:lnSpc>
              <a:spcBef>
                <a:spcPts val="0"/>
              </a:spcBef>
              <a:spcAft>
                <a:spcPts val="0"/>
              </a:spcAft>
              <a:buClr>
                <a:schemeClr val="accent1"/>
              </a:buClr>
              <a:buSzPts val="7200"/>
              <a:buNone/>
              <a:defRPr sz="7200">
                <a:solidFill>
                  <a:schemeClr val="accent1"/>
                </a:solidFill>
              </a:defRPr>
            </a:lvl7pPr>
            <a:lvl8pPr lvl="7" algn="l">
              <a:lnSpc>
                <a:spcPct val="100000"/>
              </a:lnSpc>
              <a:spcBef>
                <a:spcPts val="0"/>
              </a:spcBef>
              <a:spcAft>
                <a:spcPts val="0"/>
              </a:spcAft>
              <a:buClr>
                <a:schemeClr val="accent1"/>
              </a:buClr>
              <a:buSzPts val="7200"/>
              <a:buNone/>
              <a:defRPr sz="7200">
                <a:solidFill>
                  <a:schemeClr val="accent1"/>
                </a:solidFill>
              </a:defRPr>
            </a:lvl8pPr>
            <a:lvl9pPr lvl="8" algn="l">
              <a:lnSpc>
                <a:spcPct val="100000"/>
              </a:lnSpc>
              <a:spcBef>
                <a:spcPts val="0"/>
              </a:spcBef>
              <a:spcAft>
                <a:spcPts val="0"/>
              </a:spcAft>
              <a:buClr>
                <a:schemeClr val="accent1"/>
              </a:buClr>
              <a:buSzPts val="7200"/>
              <a:buNone/>
              <a:defRPr sz="7200">
                <a:solidFill>
                  <a:schemeClr val="accent1"/>
                </a:solidFill>
              </a:defRPr>
            </a:lvl9pPr>
          </a:lstStyle>
          <a:p/>
        </p:txBody>
      </p:sp>
      <p:sp>
        <p:nvSpPr>
          <p:cNvPr id="44" name="Google Shape;44;ge89b6eeae9_0_3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ge89b6eeae9_0_34"/>
          <p:cNvSpPr/>
          <p:nvPr/>
        </p:nvSpPr>
        <p:spPr>
          <a:xfrm>
            <a:off x="6096000" y="-33"/>
            <a:ext cx="6096000" cy="6858000"/>
          </a:xfrm>
          <a:prstGeom prst="rect">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7" name="Google Shape;47;ge89b6eeae9_0_34"/>
          <p:cNvCxnSpPr/>
          <p:nvPr/>
        </p:nvCxnSpPr>
        <p:spPr>
          <a:xfrm>
            <a:off x="6706233" y="5994000"/>
            <a:ext cx="915300" cy="0"/>
          </a:xfrm>
          <a:prstGeom prst="straightConnector1">
            <a:avLst/>
          </a:prstGeom>
          <a:noFill/>
          <a:ln cap="flat" cmpd="sng" w="19050">
            <a:solidFill>
              <a:schemeClr val="lt2"/>
            </a:solidFill>
            <a:prstDash val="solid"/>
            <a:round/>
            <a:headEnd len="sm" w="sm" type="none"/>
            <a:tailEnd len="sm" w="sm" type="none"/>
          </a:ln>
        </p:spPr>
      </p:cxnSp>
      <p:sp>
        <p:nvSpPr>
          <p:cNvPr id="48" name="Google Shape;48;ge89b6eeae9_0_34"/>
          <p:cNvSpPr txBox="1"/>
          <p:nvPr>
            <p:ph type="title"/>
          </p:nvPr>
        </p:nvSpPr>
        <p:spPr>
          <a:xfrm>
            <a:off x="354000" y="1843133"/>
            <a:ext cx="5393700" cy="1777500"/>
          </a:xfrm>
          <a:prstGeom prst="rect">
            <a:avLst/>
          </a:prstGeom>
          <a:noFill/>
          <a:ln>
            <a:noFill/>
          </a:ln>
        </p:spPr>
        <p:txBody>
          <a:bodyPr anchorCtr="0" anchor="b" bIns="121900" lIns="121900" spcFirstLastPara="1" rIns="121900" wrap="square" tIns="121900">
            <a:normAutofit/>
          </a:bodyPr>
          <a:lstStyle>
            <a:lvl1pPr lvl="0" algn="ctr">
              <a:lnSpc>
                <a:spcPct val="100000"/>
              </a:lnSpc>
              <a:spcBef>
                <a:spcPts val="0"/>
              </a:spcBef>
              <a:spcAft>
                <a:spcPts val="0"/>
              </a:spcAft>
              <a:buClr>
                <a:schemeClr val="lt2"/>
              </a:buClr>
              <a:buSzPts val="5600"/>
              <a:buNone/>
              <a:defRPr sz="5600">
                <a:solidFill>
                  <a:schemeClr val="lt2"/>
                </a:solidFill>
              </a:defRPr>
            </a:lvl1pPr>
            <a:lvl2pPr lvl="1" algn="ctr">
              <a:lnSpc>
                <a:spcPct val="100000"/>
              </a:lnSpc>
              <a:spcBef>
                <a:spcPts val="0"/>
              </a:spcBef>
              <a:spcAft>
                <a:spcPts val="0"/>
              </a:spcAft>
              <a:buClr>
                <a:schemeClr val="lt2"/>
              </a:buClr>
              <a:buSzPts val="5600"/>
              <a:buNone/>
              <a:defRPr sz="5600">
                <a:solidFill>
                  <a:schemeClr val="lt2"/>
                </a:solidFill>
              </a:defRPr>
            </a:lvl2pPr>
            <a:lvl3pPr lvl="2" algn="ctr">
              <a:lnSpc>
                <a:spcPct val="100000"/>
              </a:lnSpc>
              <a:spcBef>
                <a:spcPts val="0"/>
              </a:spcBef>
              <a:spcAft>
                <a:spcPts val="0"/>
              </a:spcAft>
              <a:buClr>
                <a:schemeClr val="lt2"/>
              </a:buClr>
              <a:buSzPts val="5600"/>
              <a:buNone/>
              <a:defRPr sz="5600">
                <a:solidFill>
                  <a:schemeClr val="lt2"/>
                </a:solidFill>
              </a:defRPr>
            </a:lvl3pPr>
            <a:lvl4pPr lvl="3" algn="ctr">
              <a:lnSpc>
                <a:spcPct val="100000"/>
              </a:lnSpc>
              <a:spcBef>
                <a:spcPts val="0"/>
              </a:spcBef>
              <a:spcAft>
                <a:spcPts val="0"/>
              </a:spcAft>
              <a:buClr>
                <a:schemeClr val="lt2"/>
              </a:buClr>
              <a:buSzPts val="5600"/>
              <a:buNone/>
              <a:defRPr sz="5600">
                <a:solidFill>
                  <a:schemeClr val="lt2"/>
                </a:solidFill>
              </a:defRPr>
            </a:lvl4pPr>
            <a:lvl5pPr lvl="4" algn="ctr">
              <a:lnSpc>
                <a:spcPct val="100000"/>
              </a:lnSpc>
              <a:spcBef>
                <a:spcPts val="0"/>
              </a:spcBef>
              <a:spcAft>
                <a:spcPts val="0"/>
              </a:spcAft>
              <a:buClr>
                <a:schemeClr val="lt2"/>
              </a:buClr>
              <a:buSzPts val="5600"/>
              <a:buNone/>
              <a:defRPr sz="5600">
                <a:solidFill>
                  <a:schemeClr val="lt2"/>
                </a:solidFill>
              </a:defRPr>
            </a:lvl5pPr>
            <a:lvl6pPr lvl="5" algn="ctr">
              <a:lnSpc>
                <a:spcPct val="100000"/>
              </a:lnSpc>
              <a:spcBef>
                <a:spcPts val="0"/>
              </a:spcBef>
              <a:spcAft>
                <a:spcPts val="0"/>
              </a:spcAft>
              <a:buClr>
                <a:schemeClr val="lt2"/>
              </a:buClr>
              <a:buSzPts val="5600"/>
              <a:buNone/>
              <a:defRPr sz="5600">
                <a:solidFill>
                  <a:schemeClr val="lt2"/>
                </a:solidFill>
              </a:defRPr>
            </a:lvl6pPr>
            <a:lvl7pPr lvl="6" algn="ctr">
              <a:lnSpc>
                <a:spcPct val="100000"/>
              </a:lnSpc>
              <a:spcBef>
                <a:spcPts val="0"/>
              </a:spcBef>
              <a:spcAft>
                <a:spcPts val="0"/>
              </a:spcAft>
              <a:buClr>
                <a:schemeClr val="lt2"/>
              </a:buClr>
              <a:buSzPts val="5600"/>
              <a:buNone/>
              <a:defRPr sz="5600">
                <a:solidFill>
                  <a:schemeClr val="lt2"/>
                </a:solidFill>
              </a:defRPr>
            </a:lvl7pPr>
            <a:lvl8pPr lvl="7" algn="ctr">
              <a:lnSpc>
                <a:spcPct val="100000"/>
              </a:lnSpc>
              <a:spcBef>
                <a:spcPts val="0"/>
              </a:spcBef>
              <a:spcAft>
                <a:spcPts val="0"/>
              </a:spcAft>
              <a:buClr>
                <a:schemeClr val="lt2"/>
              </a:buClr>
              <a:buSzPts val="5600"/>
              <a:buNone/>
              <a:defRPr sz="5600">
                <a:solidFill>
                  <a:schemeClr val="lt2"/>
                </a:solidFill>
              </a:defRPr>
            </a:lvl8pPr>
            <a:lvl9pPr lvl="8" algn="ctr">
              <a:lnSpc>
                <a:spcPct val="100000"/>
              </a:lnSpc>
              <a:spcBef>
                <a:spcPts val="0"/>
              </a:spcBef>
              <a:spcAft>
                <a:spcPts val="0"/>
              </a:spcAft>
              <a:buClr>
                <a:schemeClr val="lt2"/>
              </a:buClr>
              <a:buSzPts val="5600"/>
              <a:buNone/>
              <a:defRPr sz="5600">
                <a:solidFill>
                  <a:schemeClr val="lt2"/>
                </a:solidFill>
              </a:defRPr>
            </a:lvl9pPr>
          </a:lstStyle>
          <a:p/>
        </p:txBody>
      </p:sp>
      <p:sp>
        <p:nvSpPr>
          <p:cNvPr id="49" name="Google Shape;49;ge89b6eeae9_0_34"/>
          <p:cNvSpPr txBox="1"/>
          <p:nvPr>
            <p:ph idx="1" type="subTitle"/>
          </p:nvPr>
        </p:nvSpPr>
        <p:spPr>
          <a:xfrm>
            <a:off x="354000" y="3692001"/>
            <a:ext cx="5393700" cy="1794000"/>
          </a:xfrm>
          <a:prstGeom prst="rect">
            <a:avLst/>
          </a:prstGeom>
          <a:noFill/>
          <a:ln>
            <a:noFill/>
          </a:ln>
        </p:spPr>
        <p:txBody>
          <a:bodyPr anchorCtr="0" anchor="t" bIns="121900" lIns="121900" spcFirstLastPara="1" rIns="121900" wrap="square" tIns="12190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0" name="Google Shape;50;ge89b6eeae9_0_34"/>
          <p:cNvSpPr txBox="1"/>
          <p:nvPr>
            <p:ph idx="2" type="body"/>
          </p:nvPr>
        </p:nvSpPr>
        <p:spPr>
          <a:xfrm>
            <a:off x="6586000" y="965600"/>
            <a:ext cx="5115900" cy="4926900"/>
          </a:xfrm>
          <a:prstGeom prst="rect">
            <a:avLst/>
          </a:prstGeom>
          <a:noFill/>
          <a:ln>
            <a:noFill/>
          </a:ln>
        </p:spPr>
        <p:txBody>
          <a:bodyPr anchorCtr="0" anchor="ctr" bIns="121900" lIns="121900" spcFirstLastPara="1" rIns="121900" wrap="square" tIns="121900">
            <a:normAutofit/>
          </a:bodyPr>
          <a:lstStyle>
            <a:lvl1pPr indent="-381000" lvl="0" marL="457200" algn="l">
              <a:lnSpc>
                <a:spcPct val="115000"/>
              </a:lnSpc>
              <a:spcBef>
                <a:spcPts val="0"/>
              </a:spcBef>
              <a:spcAft>
                <a:spcPts val="0"/>
              </a:spcAft>
              <a:buClr>
                <a:schemeClr val="accent1"/>
              </a:buClr>
              <a:buSzPts val="2400"/>
              <a:buChar char="●"/>
              <a:defRPr>
                <a:solidFill>
                  <a:schemeClr val="accent1"/>
                </a:solidFill>
              </a:defRPr>
            </a:lvl1pPr>
            <a:lvl2pPr indent="-349250" lvl="1" marL="914400" algn="l">
              <a:lnSpc>
                <a:spcPct val="115000"/>
              </a:lnSpc>
              <a:spcBef>
                <a:spcPts val="0"/>
              </a:spcBef>
              <a:spcAft>
                <a:spcPts val="0"/>
              </a:spcAft>
              <a:buClr>
                <a:schemeClr val="accent1"/>
              </a:buClr>
              <a:buSzPts val="1900"/>
              <a:buChar char="○"/>
              <a:defRPr>
                <a:solidFill>
                  <a:schemeClr val="accent1"/>
                </a:solidFill>
              </a:defRPr>
            </a:lvl2pPr>
            <a:lvl3pPr indent="-349250" lvl="2" marL="1371600" algn="l">
              <a:lnSpc>
                <a:spcPct val="115000"/>
              </a:lnSpc>
              <a:spcBef>
                <a:spcPts val="0"/>
              </a:spcBef>
              <a:spcAft>
                <a:spcPts val="0"/>
              </a:spcAft>
              <a:buClr>
                <a:schemeClr val="accent1"/>
              </a:buClr>
              <a:buSzPts val="1900"/>
              <a:buChar char="■"/>
              <a:defRPr>
                <a:solidFill>
                  <a:schemeClr val="accent1"/>
                </a:solidFill>
              </a:defRPr>
            </a:lvl3pPr>
            <a:lvl4pPr indent="-349250" lvl="3" marL="1828800" algn="l">
              <a:lnSpc>
                <a:spcPct val="115000"/>
              </a:lnSpc>
              <a:spcBef>
                <a:spcPts val="0"/>
              </a:spcBef>
              <a:spcAft>
                <a:spcPts val="0"/>
              </a:spcAft>
              <a:buClr>
                <a:schemeClr val="accent1"/>
              </a:buClr>
              <a:buSzPts val="1900"/>
              <a:buChar char="●"/>
              <a:defRPr>
                <a:solidFill>
                  <a:schemeClr val="accent1"/>
                </a:solidFill>
              </a:defRPr>
            </a:lvl4pPr>
            <a:lvl5pPr indent="-349250" lvl="4" marL="2286000" algn="l">
              <a:lnSpc>
                <a:spcPct val="115000"/>
              </a:lnSpc>
              <a:spcBef>
                <a:spcPts val="0"/>
              </a:spcBef>
              <a:spcAft>
                <a:spcPts val="0"/>
              </a:spcAft>
              <a:buClr>
                <a:schemeClr val="accent1"/>
              </a:buClr>
              <a:buSzPts val="1900"/>
              <a:buChar char="○"/>
              <a:defRPr>
                <a:solidFill>
                  <a:schemeClr val="accent1"/>
                </a:solidFill>
              </a:defRPr>
            </a:lvl5pPr>
            <a:lvl6pPr indent="-349250" lvl="5" marL="2743200" algn="l">
              <a:lnSpc>
                <a:spcPct val="115000"/>
              </a:lnSpc>
              <a:spcBef>
                <a:spcPts val="0"/>
              </a:spcBef>
              <a:spcAft>
                <a:spcPts val="0"/>
              </a:spcAft>
              <a:buClr>
                <a:schemeClr val="accent1"/>
              </a:buClr>
              <a:buSzPts val="1900"/>
              <a:buChar char="■"/>
              <a:defRPr>
                <a:solidFill>
                  <a:schemeClr val="accent1"/>
                </a:solidFill>
              </a:defRPr>
            </a:lvl6pPr>
            <a:lvl7pPr indent="-349250" lvl="6" marL="3200400" algn="l">
              <a:lnSpc>
                <a:spcPct val="115000"/>
              </a:lnSpc>
              <a:spcBef>
                <a:spcPts val="0"/>
              </a:spcBef>
              <a:spcAft>
                <a:spcPts val="0"/>
              </a:spcAft>
              <a:buClr>
                <a:schemeClr val="accent1"/>
              </a:buClr>
              <a:buSzPts val="1900"/>
              <a:buChar char="●"/>
              <a:defRPr>
                <a:solidFill>
                  <a:schemeClr val="accent1"/>
                </a:solidFill>
              </a:defRPr>
            </a:lvl7pPr>
            <a:lvl8pPr indent="-349250" lvl="7" marL="3657600" algn="l">
              <a:lnSpc>
                <a:spcPct val="115000"/>
              </a:lnSpc>
              <a:spcBef>
                <a:spcPts val="0"/>
              </a:spcBef>
              <a:spcAft>
                <a:spcPts val="0"/>
              </a:spcAft>
              <a:buClr>
                <a:schemeClr val="accent1"/>
              </a:buClr>
              <a:buSzPts val="1900"/>
              <a:buChar char="○"/>
              <a:defRPr>
                <a:solidFill>
                  <a:schemeClr val="accent1"/>
                </a:solidFill>
              </a:defRPr>
            </a:lvl8pPr>
            <a:lvl9pPr indent="-349250" lvl="8" marL="4114800" algn="l">
              <a:lnSpc>
                <a:spcPct val="115000"/>
              </a:lnSpc>
              <a:spcBef>
                <a:spcPts val="0"/>
              </a:spcBef>
              <a:spcAft>
                <a:spcPts val="0"/>
              </a:spcAft>
              <a:buClr>
                <a:schemeClr val="accent1"/>
              </a:buClr>
              <a:buSzPts val="1900"/>
              <a:buChar char="■"/>
              <a:defRPr>
                <a:solidFill>
                  <a:schemeClr val="accent1"/>
                </a:solidFill>
              </a:defRPr>
            </a:lvl9pPr>
          </a:lstStyle>
          <a:p/>
        </p:txBody>
      </p:sp>
      <p:sp>
        <p:nvSpPr>
          <p:cNvPr id="51" name="Google Shape;51;ge89b6eeae9_0_34"/>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ge89b6eeae9_0_0"/>
          <p:cNvSpPr txBox="1"/>
          <p:nvPr>
            <p:ph type="title"/>
          </p:nvPr>
        </p:nvSpPr>
        <p:spPr>
          <a:xfrm>
            <a:off x="415600" y="593367"/>
            <a:ext cx="11360700" cy="817500"/>
          </a:xfrm>
          <a:prstGeom prst="rect">
            <a:avLst/>
          </a:prstGeom>
          <a:noFill/>
          <a:ln>
            <a:noFill/>
          </a:ln>
        </p:spPr>
        <p:txBody>
          <a:bodyPr anchorCtr="0" anchor="t" bIns="121900" lIns="121900" spcFirstLastPara="1" rIns="121900" wrap="square" tIns="121900">
            <a:normAutofit/>
          </a:bodyPr>
          <a:lstStyle>
            <a:lvl1pPr lvl="0" marR="0" rtl="0" algn="l">
              <a:lnSpc>
                <a:spcPct val="100000"/>
              </a:lnSpc>
              <a:spcBef>
                <a:spcPts val="0"/>
              </a:spcBef>
              <a:spcAft>
                <a:spcPts val="0"/>
              </a:spcAft>
              <a:buClr>
                <a:schemeClr val="dk1"/>
              </a:buClr>
              <a:buSzPts val="4000"/>
              <a:buFont typeface="Old Standard TT"/>
              <a:buNone/>
              <a:defRPr b="0" i="0" sz="4000" u="none" cap="none" strike="noStrike">
                <a:solidFill>
                  <a:schemeClr val="dk1"/>
                </a:solidFill>
                <a:latin typeface="Old Standard TT"/>
                <a:ea typeface="Old Standard TT"/>
                <a:cs typeface="Old Standard TT"/>
                <a:sym typeface="Old Standard TT"/>
              </a:defRPr>
            </a:lvl1pPr>
            <a:lvl2pPr lvl="1" marR="0" rtl="0" algn="l">
              <a:lnSpc>
                <a:spcPct val="100000"/>
              </a:lnSpc>
              <a:spcBef>
                <a:spcPts val="0"/>
              </a:spcBef>
              <a:spcAft>
                <a:spcPts val="0"/>
              </a:spcAft>
              <a:buClr>
                <a:schemeClr val="dk1"/>
              </a:buClr>
              <a:buSzPts val="4000"/>
              <a:buFont typeface="Old Standard TT"/>
              <a:buNone/>
              <a:defRPr b="0" i="0" sz="4000" u="none" cap="none" strike="noStrike">
                <a:solidFill>
                  <a:schemeClr val="dk1"/>
                </a:solidFill>
                <a:latin typeface="Old Standard TT"/>
                <a:ea typeface="Old Standard TT"/>
                <a:cs typeface="Old Standard TT"/>
                <a:sym typeface="Old Standard TT"/>
              </a:defRPr>
            </a:lvl2pPr>
            <a:lvl3pPr lvl="2" marR="0" rtl="0" algn="l">
              <a:lnSpc>
                <a:spcPct val="100000"/>
              </a:lnSpc>
              <a:spcBef>
                <a:spcPts val="0"/>
              </a:spcBef>
              <a:spcAft>
                <a:spcPts val="0"/>
              </a:spcAft>
              <a:buClr>
                <a:schemeClr val="dk1"/>
              </a:buClr>
              <a:buSzPts val="4000"/>
              <a:buFont typeface="Old Standard TT"/>
              <a:buNone/>
              <a:defRPr b="0" i="0" sz="4000" u="none" cap="none" strike="noStrike">
                <a:solidFill>
                  <a:schemeClr val="dk1"/>
                </a:solidFill>
                <a:latin typeface="Old Standard TT"/>
                <a:ea typeface="Old Standard TT"/>
                <a:cs typeface="Old Standard TT"/>
                <a:sym typeface="Old Standard TT"/>
              </a:defRPr>
            </a:lvl3pPr>
            <a:lvl4pPr lvl="3" marR="0" rtl="0" algn="l">
              <a:lnSpc>
                <a:spcPct val="100000"/>
              </a:lnSpc>
              <a:spcBef>
                <a:spcPts val="0"/>
              </a:spcBef>
              <a:spcAft>
                <a:spcPts val="0"/>
              </a:spcAft>
              <a:buClr>
                <a:schemeClr val="dk1"/>
              </a:buClr>
              <a:buSzPts val="4000"/>
              <a:buFont typeface="Old Standard TT"/>
              <a:buNone/>
              <a:defRPr b="0" i="0" sz="4000" u="none" cap="none" strike="noStrike">
                <a:solidFill>
                  <a:schemeClr val="dk1"/>
                </a:solidFill>
                <a:latin typeface="Old Standard TT"/>
                <a:ea typeface="Old Standard TT"/>
                <a:cs typeface="Old Standard TT"/>
                <a:sym typeface="Old Standard TT"/>
              </a:defRPr>
            </a:lvl4pPr>
            <a:lvl5pPr lvl="4" marR="0" rtl="0" algn="l">
              <a:lnSpc>
                <a:spcPct val="100000"/>
              </a:lnSpc>
              <a:spcBef>
                <a:spcPts val="0"/>
              </a:spcBef>
              <a:spcAft>
                <a:spcPts val="0"/>
              </a:spcAft>
              <a:buClr>
                <a:schemeClr val="dk1"/>
              </a:buClr>
              <a:buSzPts val="4000"/>
              <a:buFont typeface="Old Standard TT"/>
              <a:buNone/>
              <a:defRPr b="0" i="0" sz="4000" u="none" cap="none" strike="noStrike">
                <a:solidFill>
                  <a:schemeClr val="dk1"/>
                </a:solidFill>
                <a:latin typeface="Old Standard TT"/>
                <a:ea typeface="Old Standard TT"/>
                <a:cs typeface="Old Standard TT"/>
                <a:sym typeface="Old Standard TT"/>
              </a:defRPr>
            </a:lvl5pPr>
            <a:lvl6pPr lvl="5" marR="0" rtl="0" algn="l">
              <a:lnSpc>
                <a:spcPct val="100000"/>
              </a:lnSpc>
              <a:spcBef>
                <a:spcPts val="0"/>
              </a:spcBef>
              <a:spcAft>
                <a:spcPts val="0"/>
              </a:spcAft>
              <a:buClr>
                <a:schemeClr val="dk1"/>
              </a:buClr>
              <a:buSzPts val="4000"/>
              <a:buFont typeface="Old Standard TT"/>
              <a:buNone/>
              <a:defRPr b="0" i="0" sz="4000" u="none" cap="none" strike="noStrike">
                <a:solidFill>
                  <a:schemeClr val="dk1"/>
                </a:solidFill>
                <a:latin typeface="Old Standard TT"/>
                <a:ea typeface="Old Standard TT"/>
                <a:cs typeface="Old Standard TT"/>
                <a:sym typeface="Old Standard TT"/>
              </a:defRPr>
            </a:lvl6pPr>
            <a:lvl7pPr lvl="6" marR="0" rtl="0" algn="l">
              <a:lnSpc>
                <a:spcPct val="100000"/>
              </a:lnSpc>
              <a:spcBef>
                <a:spcPts val="0"/>
              </a:spcBef>
              <a:spcAft>
                <a:spcPts val="0"/>
              </a:spcAft>
              <a:buClr>
                <a:schemeClr val="dk1"/>
              </a:buClr>
              <a:buSzPts val="4000"/>
              <a:buFont typeface="Old Standard TT"/>
              <a:buNone/>
              <a:defRPr b="0" i="0" sz="4000" u="none" cap="none" strike="noStrike">
                <a:solidFill>
                  <a:schemeClr val="dk1"/>
                </a:solidFill>
                <a:latin typeface="Old Standard TT"/>
                <a:ea typeface="Old Standard TT"/>
                <a:cs typeface="Old Standard TT"/>
                <a:sym typeface="Old Standard TT"/>
              </a:defRPr>
            </a:lvl7pPr>
            <a:lvl8pPr lvl="7" marR="0" rtl="0" algn="l">
              <a:lnSpc>
                <a:spcPct val="100000"/>
              </a:lnSpc>
              <a:spcBef>
                <a:spcPts val="0"/>
              </a:spcBef>
              <a:spcAft>
                <a:spcPts val="0"/>
              </a:spcAft>
              <a:buClr>
                <a:schemeClr val="dk1"/>
              </a:buClr>
              <a:buSzPts val="4000"/>
              <a:buFont typeface="Old Standard TT"/>
              <a:buNone/>
              <a:defRPr b="0" i="0" sz="4000" u="none" cap="none" strike="noStrike">
                <a:solidFill>
                  <a:schemeClr val="dk1"/>
                </a:solidFill>
                <a:latin typeface="Old Standard TT"/>
                <a:ea typeface="Old Standard TT"/>
                <a:cs typeface="Old Standard TT"/>
                <a:sym typeface="Old Standard TT"/>
              </a:defRPr>
            </a:lvl8pPr>
            <a:lvl9pPr lvl="8" marR="0" rtl="0" algn="l">
              <a:lnSpc>
                <a:spcPct val="100000"/>
              </a:lnSpc>
              <a:spcBef>
                <a:spcPts val="0"/>
              </a:spcBef>
              <a:spcAft>
                <a:spcPts val="0"/>
              </a:spcAft>
              <a:buClr>
                <a:schemeClr val="dk1"/>
              </a:buClr>
              <a:buSzPts val="4000"/>
              <a:buFont typeface="Old Standard TT"/>
              <a:buNone/>
              <a:defRPr b="0" i="0" sz="4000" u="none" cap="none" strike="noStrike">
                <a:solidFill>
                  <a:schemeClr val="dk1"/>
                </a:solidFill>
                <a:latin typeface="Old Standard TT"/>
                <a:ea typeface="Old Standard TT"/>
                <a:cs typeface="Old Standard TT"/>
                <a:sym typeface="Old Standard TT"/>
              </a:defRPr>
            </a:lvl9pPr>
          </a:lstStyle>
          <a:p/>
        </p:txBody>
      </p:sp>
      <p:sp>
        <p:nvSpPr>
          <p:cNvPr id="7" name="Google Shape;7;ge89b6eeae9_0_0"/>
          <p:cNvSpPr txBox="1"/>
          <p:nvPr>
            <p:ph idx="1" type="body"/>
          </p:nvPr>
        </p:nvSpPr>
        <p:spPr>
          <a:xfrm>
            <a:off x="415600" y="1562133"/>
            <a:ext cx="11360700" cy="4529700"/>
          </a:xfrm>
          <a:prstGeom prst="rect">
            <a:avLst/>
          </a:prstGeom>
          <a:noFill/>
          <a:ln>
            <a:noFill/>
          </a:ln>
        </p:spPr>
        <p:txBody>
          <a:bodyPr anchorCtr="0" anchor="t" bIns="121900" lIns="121900" spcFirstLastPara="1" rIns="121900" wrap="square" tIns="121900">
            <a:normAutofit/>
          </a:bodyPr>
          <a:lstStyle>
            <a:lvl1pPr indent="-381000" lvl="0" marL="457200" marR="0" rtl="0" algn="l">
              <a:lnSpc>
                <a:spcPct val="115000"/>
              </a:lnSpc>
              <a:spcBef>
                <a:spcPts val="0"/>
              </a:spcBef>
              <a:spcAft>
                <a:spcPts val="0"/>
              </a:spcAft>
              <a:buClr>
                <a:schemeClr val="dk1"/>
              </a:buClr>
              <a:buSzPts val="2400"/>
              <a:buFont typeface="Old Standard TT"/>
              <a:buChar char="●"/>
              <a:defRPr b="0" i="0" sz="2400" u="none" cap="none" strike="noStrike">
                <a:solidFill>
                  <a:schemeClr val="dk1"/>
                </a:solidFill>
                <a:latin typeface="Old Standard TT"/>
                <a:ea typeface="Old Standard TT"/>
                <a:cs typeface="Old Standard TT"/>
                <a:sym typeface="Old Standard TT"/>
              </a:defRPr>
            </a:lvl1pPr>
            <a:lvl2pPr indent="-349250" lvl="1" marL="914400" marR="0" rtl="0" algn="l">
              <a:lnSpc>
                <a:spcPct val="115000"/>
              </a:lnSpc>
              <a:spcBef>
                <a:spcPts val="0"/>
              </a:spcBef>
              <a:spcAft>
                <a:spcPts val="0"/>
              </a:spcAft>
              <a:buClr>
                <a:schemeClr val="dk1"/>
              </a:buClr>
              <a:buSzPts val="1900"/>
              <a:buFont typeface="Old Standard TT"/>
              <a:buChar char="○"/>
              <a:defRPr b="0" i="0" sz="1900" u="none" cap="none" strike="noStrike">
                <a:solidFill>
                  <a:schemeClr val="dk1"/>
                </a:solidFill>
                <a:latin typeface="Old Standard TT"/>
                <a:ea typeface="Old Standard TT"/>
                <a:cs typeface="Old Standard TT"/>
                <a:sym typeface="Old Standard TT"/>
              </a:defRPr>
            </a:lvl2pPr>
            <a:lvl3pPr indent="-349250" lvl="2" marL="1371600" marR="0" rtl="0" algn="l">
              <a:lnSpc>
                <a:spcPct val="115000"/>
              </a:lnSpc>
              <a:spcBef>
                <a:spcPts val="0"/>
              </a:spcBef>
              <a:spcAft>
                <a:spcPts val="0"/>
              </a:spcAft>
              <a:buClr>
                <a:schemeClr val="dk1"/>
              </a:buClr>
              <a:buSzPts val="1900"/>
              <a:buFont typeface="Old Standard TT"/>
              <a:buChar char="■"/>
              <a:defRPr b="0" i="0" sz="1900" u="none" cap="none" strike="noStrike">
                <a:solidFill>
                  <a:schemeClr val="dk1"/>
                </a:solidFill>
                <a:latin typeface="Old Standard TT"/>
                <a:ea typeface="Old Standard TT"/>
                <a:cs typeface="Old Standard TT"/>
                <a:sym typeface="Old Standard TT"/>
              </a:defRPr>
            </a:lvl3pPr>
            <a:lvl4pPr indent="-349250" lvl="3" marL="1828800" marR="0" rtl="0" algn="l">
              <a:lnSpc>
                <a:spcPct val="115000"/>
              </a:lnSpc>
              <a:spcBef>
                <a:spcPts val="0"/>
              </a:spcBef>
              <a:spcAft>
                <a:spcPts val="0"/>
              </a:spcAft>
              <a:buClr>
                <a:schemeClr val="dk1"/>
              </a:buClr>
              <a:buSzPts val="1900"/>
              <a:buFont typeface="Old Standard TT"/>
              <a:buChar char="●"/>
              <a:defRPr b="0" i="0" sz="1900" u="none" cap="none" strike="noStrike">
                <a:solidFill>
                  <a:schemeClr val="dk1"/>
                </a:solidFill>
                <a:latin typeface="Old Standard TT"/>
                <a:ea typeface="Old Standard TT"/>
                <a:cs typeface="Old Standard TT"/>
                <a:sym typeface="Old Standard TT"/>
              </a:defRPr>
            </a:lvl4pPr>
            <a:lvl5pPr indent="-349250" lvl="4" marL="2286000" marR="0" rtl="0" algn="l">
              <a:lnSpc>
                <a:spcPct val="115000"/>
              </a:lnSpc>
              <a:spcBef>
                <a:spcPts val="0"/>
              </a:spcBef>
              <a:spcAft>
                <a:spcPts val="0"/>
              </a:spcAft>
              <a:buClr>
                <a:schemeClr val="dk1"/>
              </a:buClr>
              <a:buSzPts val="1900"/>
              <a:buFont typeface="Old Standard TT"/>
              <a:buChar char="○"/>
              <a:defRPr b="0" i="0" sz="1900" u="none" cap="none" strike="noStrike">
                <a:solidFill>
                  <a:schemeClr val="dk1"/>
                </a:solidFill>
                <a:latin typeface="Old Standard TT"/>
                <a:ea typeface="Old Standard TT"/>
                <a:cs typeface="Old Standard TT"/>
                <a:sym typeface="Old Standard TT"/>
              </a:defRPr>
            </a:lvl5pPr>
            <a:lvl6pPr indent="-349250" lvl="5" marL="2743200" marR="0" rtl="0" algn="l">
              <a:lnSpc>
                <a:spcPct val="115000"/>
              </a:lnSpc>
              <a:spcBef>
                <a:spcPts val="0"/>
              </a:spcBef>
              <a:spcAft>
                <a:spcPts val="0"/>
              </a:spcAft>
              <a:buClr>
                <a:schemeClr val="dk1"/>
              </a:buClr>
              <a:buSzPts val="1900"/>
              <a:buFont typeface="Old Standard TT"/>
              <a:buChar char="■"/>
              <a:defRPr b="0" i="0" sz="1900" u="none" cap="none" strike="noStrike">
                <a:solidFill>
                  <a:schemeClr val="dk1"/>
                </a:solidFill>
                <a:latin typeface="Old Standard TT"/>
                <a:ea typeface="Old Standard TT"/>
                <a:cs typeface="Old Standard TT"/>
                <a:sym typeface="Old Standard TT"/>
              </a:defRPr>
            </a:lvl6pPr>
            <a:lvl7pPr indent="-349250" lvl="6" marL="3200400" marR="0" rtl="0" algn="l">
              <a:lnSpc>
                <a:spcPct val="115000"/>
              </a:lnSpc>
              <a:spcBef>
                <a:spcPts val="0"/>
              </a:spcBef>
              <a:spcAft>
                <a:spcPts val="0"/>
              </a:spcAft>
              <a:buClr>
                <a:schemeClr val="dk1"/>
              </a:buClr>
              <a:buSzPts val="1900"/>
              <a:buFont typeface="Old Standard TT"/>
              <a:buChar char="●"/>
              <a:defRPr b="0" i="0" sz="1900" u="none" cap="none" strike="noStrike">
                <a:solidFill>
                  <a:schemeClr val="dk1"/>
                </a:solidFill>
                <a:latin typeface="Old Standard TT"/>
                <a:ea typeface="Old Standard TT"/>
                <a:cs typeface="Old Standard TT"/>
                <a:sym typeface="Old Standard TT"/>
              </a:defRPr>
            </a:lvl7pPr>
            <a:lvl8pPr indent="-349250" lvl="7" marL="3657600" marR="0" rtl="0" algn="l">
              <a:lnSpc>
                <a:spcPct val="115000"/>
              </a:lnSpc>
              <a:spcBef>
                <a:spcPts val="0"/>
              </a:spcBef>
              <a:spcAft>
                <a:spcPts val="0"/>
              </a:spcAft>
              <a:buClr>
                <a:schemeClr val="dk1"/>
              </a:buClr>
              <a:buSzPts val="1900"/>
              <a:buFont typeface="Old Standard TT"/>
              <a:buChar char="○"/>
              <a:defRPr b="0" i="0" sz="1900" u="none" cap="none" strike="noStrike">
                <a:solidFill>
                  <a:schemeClr val="dk1"/>
                </a:solidFill>
                <a:latin typeface="Old Standard TT"/>
                <a:ea typeface="Old Standard TT"/>
                <a:cs typeface="Old Standard TT"/>
                <a:sym typeface="Old Standard TT"/>
              </a:defRPr>
            </a:lvl8pPr>
            <a:lvl9pPr indent="-349250" lvl="8" marL="4114800" marR="0" rtl="0" algn="l">
              <a:lnSpc>
                <a:spcPct val="115000"/>
              </a:lnSpc>
              <a:spcBef>
                <a:spcPts val="0"/>
              </a:spcBef>
              <a:spcAft>
                <a:spcPts val="0"/>
              </a:spcAft>
              <a:buClr>
                <a:schemeClr val="dk1"/>
              </a:buClr>
              <a:buSzPts val="1900"/>
              <a:buFont typeface="Old Standard TT"/>
              <a:buChar char="■"/>
              <a:defRPr b="0" i="0" sz="1900" u="none" cap="none" strike="noStrike">
                <a:solidFill>
                  <a:schemeClr val="dk1"/>
                </a:solidFill>
                <a:latin typeface="Old Standard TT"/>
                <a:ea typeface="Old Standard TT"/>
                <a:cs typeface="Old Standard TT"/>
                <a:sym typeface="Old Standard TT"/>
              </a:defRPr>
            </a:lvl9pPr>
          </a:lstStyle>
          <a:p/>
        </p:txBody>
      </p:sp>
      <p:sp>
        <p:nvSpPr>
          <p:cNvPr id="8" name="Google Shape;8;ge89b6eeae9_0_0"/>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6.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hyperlink" Target="http://www.statista.com/statistics/250934/quarterly-number-of-netflix-streaming-subscribers-worldwide/"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3.png"/><Relationship Id="rId4" Type="http://schemas.openxmlformats.org/officeDocument/2006/relationships/image" Target="../media/image15.png"/><Relationship Id="rId5"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ge7ff05f2af_0_72"/>
          <p:cNvSpPr txBox="1"/>
          <p:nvPr>
            <p:ph type="ctrTitle"/>
          </p:nvPr>
        </p:nvSpPr>
        <p:spPr>
          <a:xfrm>
            <a:off x="683600" y="2524400"/>
            <a:ext cx="10824900" cy="2030400"/>
          </a:xfrm>
          <a:prstGeom prst="rect">
            <a:avLst/>
          </a:prstGeom>
          <a:noFill/>
          <a:ln>
            <a:noFill/>
          </a:ln>
        </p:spPr>
        <p:txBody>
          <a:bodyPr anchorCtr="0" anchor="b" bIns="121900" lIns="121900" spcFirstLastPara="1" rIns="121900" wrap="square" tIns="121900">
            <a:normAutofit/>
          </a:bodyPr>
          <a:lstStyle/>
          <a:p>
            <a:pPr indent="0" lvl="0" marL="0" rtl="0" algn="l">
              <a:lnSpc>
                <a:spcPct val="100000"/>
              </a:lnSpc>
              <a:spcBef>
                <a:spcPts val="0"/>
              </a:spcBef>
              <a:spcAft>
                <a:spcPts val="0"/>
              </a:spcAft>
              <a:buSzPts val="5600"/>
              <a:buNone/>
            </a:pPr>
            <a:r>
              <a:rPr lang="en-US"/>
              <a:t>08 Dimensionality Reduction</a:t>
            </a:r>
            <a:endParaRPr/>
          </a:p>
        </p:txBody>
      </p:sp>
      <p:sp>
        <p:nvSpPr>
          <p:cNvPr id="71" name="Google Shape;71;ge7ff05f2af_0_72"/>
          <p:cNvSpPr txBox="1"/>
          <p:nvPr>
            <p:ph idx="1" type="subTitle"/>
          </p:nvPr>
        </p:nvSpPr>
        <p:spPr>
          <a:xfrm>
            <a:off x="683600" y="5120852"/>
            <a:ext cx="10824900" cy="1050000"/>
          </a:xfrm>
          <a:prstGeom prst="rect">
            <a:avLst/>
          </a:prstGeom>
          <a:noFill/>
          <a:ln>
            <a:noFill/>
          </a:ln>
        </p:spPr>
        <p:txBody>
          <a:bodyPr anchorCtr="0" anchor="t" bIns="121900" lIns="121900" spcFirstLastPara="1" rIns="121900" wrap="square" tIns="121900">
            <a:normAutofit/>
          </a:bodyPr>
          <a:lstStyle/>
          <a:p>
            <a:pPr indent="0" lvl="0" marL="0" rtl="0" algn="l">
              <a:lnSpc>
                <a:spcPct val="100000"/>
              </a:lnSpc>
              <a:spcBef>
                <a:spcPts val="0"/>
              </a:spcBef>
              <a:spcAft>
                <a:spcPts val="0"/>
              </a:spcAft>
              <a:buSzPts val="320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27" name="Shape 127"/>
        <p:cNvGrpSpPr/>
        <p:nvPr/>
      </p:nvGrpSpPr>
      <p:grpSpPr>
        <a:xfrm>
          <a:off x="0" y="0"/>
          <a:ext cx="0" cy="0"/>
          <a:chOff x="0" y="0"/>
          <a:chExt cx="0" cy="0"/>
        </a:xfrm>
      </p:grpSpPr>
      <p:sp>
        <p:nvSpPr>
          <p:cNvPr id="128" name="Google Shape;128;p10"/>
          <p:cNvSpPr txBox="1"/>
          <p:nvPr>
            <p:ph type="title"/>
          </p:nvPr>
        </p:nvSpPr>
        <p:spPr>
          <a:xfrm>
            <a:off x="916954" y="623325"/>
            <a:ext cx="54414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Feature Selection</a:t>
            </a:r>
            <a:endParaRPr sz="3900"/>
          </a:p>
        </p:txBody>
      </p:sp>
      <p:sp>
        <p:nvSpPr>
          <p:cNvPr id="129" name="Google Shape;129;p10"/>
          <p:cNvSpPr txBox="1"/>
          <p:nvPr/>
        </p:nvSpPr>
        <p:spPr>
          <a:xfrm>
            <a:off x="916950" y="1807975"/>
            <a:ext cx="9312000" cy="4221861"/>
          </a:xfrm>
          <a:prstGeom prst="rect">
            <a:avLst/>
          </a:prstGeom>
          <a:noFill/>
          <a:ln>
            <a:noFill/>
          </a:ln>
        </p:spPr>
        <p:txBody>
          <a:bodyPr anchorCtr="0" anchor="t" bIns="0" lIns="0" spcFirstLastPara="1" rIns="0" wrap="square" tIns="12700">
            <a:spAutoFit/>
          </a:bodyPr>
          <a:lstStyle/>
          <a:p>
            <a:pPr indent="-196850" lvl="0" marL="241300" marR="0" rtl="0" algn="l">
              <a:lnSpc>
                <a:spcPct val="100000"/>
              </a:lnSpc>
              <a:spcBef>
                <a:spcPts val="0"/>
              </a:spcBef>
              <a:spcAft>
                <a:spcPts val="0"/>
              </a:spcAft>
              <a:buClr>
                <a:srgbClr val="000000"/>
              </a:buClr>
              <a:buSzPts val="2300"/>
              <a:buFont typeface="Arial"/>
              <a:buChar char="•"/>
            </a:pPr>
            <a:r>
              <a:rPr b="0" i="0" lang="en-US" sz="1800" u="none" cap="none" strike="noStrike">
                <a:solidFill>
                  <a:srgbClr val="000000"/>
                </a:solidFill>
                <a:latin typeface="Trebuchet MS"/>
                <a:ea typeface="Trebuchet MS"/>
                <a:cs typeface="Trebuchet MS"/>
                <a:sym typeface="Trebuchet MS"/>
              </a:rPr>
              <a:t>Motivation</a:t>
            </a:r>
            <a:endParaRPr b="0" i="0" sz="1800" u="none" cap="none" strike="noStrike">
              <a:solidFill>
                <a:srgbClr val="000000"/>
              </a:solidFill>
              <a:latin typeface="Trebuchet MS"/>
              <a:ea typeface="Trebuchet MS"/>
              <a:cs typeface="Trebuchet MS"/>
              <a:sym typeface="Trebuchet MS"/>
            </a:endParaRPr>
          </a:p>
          <a:p>
            <a:pPr indent="-196850" lvl="1" marL="698500" marR="336550" rtl="0" algn="l">
              <a:lnSpc>
                <a:spcPct val="107916"/>
              </a:lnSpc>
              <a:spcBef>
                <a:spcPts val="464"/>
              </a:spcBef>
              <a:spcAft>
                <a:spcPts val="0"/>
              </a:spcAft>
              <a:buClr>
                <a:srgbClr val="000000"/>
              </a:buClr>
              <a:buSzPts val="1900"/>
              <a:buFont typeface="Arial"/>
              <a:buChar char="•"/>
            </a:pPr>
            <a:r>
              <a:rPr b="0" i="0" lang="en-US" sz="1600" u="none" cap="none" strike="noStrike">
                <a:solidFill>
                  <a:srgbClr val="000000"/>
                </a:solidFill>
                <a:latin typeface="Trebuchet MS"/>
                <a:ea typeface="Trebuchet MS"/>
                <a:cs typeface="Trebuchet MS"/>
                <a:sym typeface="Trebuchet MS"/>
              </a:rPr>
              <a:t>To automatically </a:t>
            </a:r>
            <a:r>
              <a:rPr b="1" i="0" lang="en-US" sz="1600" u="none" cap="none" strike="noStrike">
                <a:solidFill>
                  <a:srgbClr val="000000"/>
                </a:solidFill>
                <a:latin typeface="Trebuchet MS"/>
                <a:ea typeface="Trebuchet MS"/>
                <a:cs typeface="Trebuchet MS"/>
                <a:sym typeface="Trebuchet MS"/>
              </a:rPr>
              <a:t>select </a:t>
            </a:r>
            <a:r>
              <a:rPr b="0" i="0" lang="en-US" sz="1600" u="none" cap="none" strike="noStrike">
                <a:solidFill>
                  <a:srgbClr val="000000"/>
                </a:solidFill>
                <a:latin typeface="Trebuchet MS"/>
                <a:ea typeface="Trebuchet MS"/>
                <a:cs typeface="Trebuchet MS"/>
                <a:sym typeface="Trebuchet MS"/>
              </a:rPr>
              <a:t>a subset of features that are most </a:t>
            </a:r>
            <a:r>
              <a:rPr b="0" i="0" lang="en-US" sz="1600" u="sng" cap="none" strike="noStrike">
                <a:solidFill>
                  <a:srgbClr val="000000"/>
                </a:solidFill>
                <a:latin typeface="Trebuchet MS"/>
                <a:ea typeface="Trebuchet MS"/>
                <a:cs typeface="Trebuchet MS"/>
                <a:sym typeface="Trebuchet MS"/>
              </a:rPr>
              <a:t>relevant</a:t>
            </a:r>
            <a:r>
              <a:rPr b="0" i="0" lang="en-US" sz="1600" u="none" cap="none" strike="noStrike">
                <a:solidFill>
                  <a:srgbClr val="000000"/>
                </a:solidFill>
                <a:latin typeface="Trebuchet MS"/>
                <a:ea typeface="Trebuchet MS"/>
                <a:cs typeface="Trebuchet MS"/>
                <a:sym typeface="Trebuchet MS"/>
              </a:rPr>
              <a:t> to the  problem and </a:t>
            </a:r>
            <a:r>
              <a:rPr b="1" i="0" lang="en-US" sz="1600" u="none" cap="none" strike="noStrike">
                <a:solidFill>
                  <a:srgbClr val="000000"/>
                </a:solidFill>
                <a:latin typeface="Trebuchet MS"/>
                <a:ea typeface="Trebuchet MS"/>
                <a:cs typeface="Trebuchet MS"/>
                <a:sym typeface="Trebuchet MS"/>
              </a:rPr>
              <a:t>remove </a:t>
            </a:r>
            <a:r>
              <a:rPr b="0" i="0" lang="en-US" sz="1600" u="sng" cap="none" strike="noStrike">
                <a:solidFill>
                  <a:srgbClr val="000000"/>
                </a:solidFill>
                <a:latin typeface="Trebuchet MS"/>
                <a:ea typeface="Trebuchet MS"/>
                <a:cs typeface="Trebuchet MS"/>
                <a:sym typeface="Trebuchet MS"/>
              </a:rPr>
              <a:t>irrelevant</a:t>
            </a:r>
            <a:r>
              <a:rPr b="0" i="0" lang="en-US" sz="1600" u="none" cap="none" strike="noStrike">
                <a:solidFill>
                  <a:srgbClr val="000000"/>
                </a:solidFill>
                <a:latin typeface="Trebuchet MS"/>
                <a:ea typeface="Trebuchet MS"/>
                <a:cs typeface="Trebuchet MS"/>
                <a:sym typeface="Trebuchet MS"/>
              </a:rPr>
              <a:t> features or noise.</a:t>
            </a:r>
            <a:endParaRPr/>
          </a:p>
          <a:p>
            <a:pPr indent="-196850" lvl="1" marL="698500" marR="336550" rtl="0" algn="l">
              <a:lnSpc>
                <a:spcPct val="107916"/>
              </a:lnSpc>
              <a:spcBef>
                <a:spcPts val="464"/>
              </a:spcBef>
              <a:spcAft>
                <a:spcPts val="0"/>
              </a:spcAft>
              <a:buClr>
                <a:srgbClr val="000000"/>
              </a:buClr>
              <a:buSzPts val="1900"/>
              <a:buFont typeface="Arial"/>
              <a:buChar char="•"/>
            </a:pPr>
            <a:r>
              <a:rPr b="0" i="0" lang="en-US" sz="1600" u="none" cap="none" strike="noStrike">
                <a:solidFill>
                  <a:srgbClr val="000000"/>
                </a:solidFill>
                <a:latin typeface="Trebuchet MS"/>
                <a:ea typeface="Trebuchet MS"/>
                <a:cs typeface="Trebuchet MS"/>
                <a:sym typeface="Trebuchet MS"/>
              </a:rPr>
              <a:t>가장 관련 없는 것을 제거한다. </a:t>
            </a:r>
            <a:endParaRPr b="0" i="0" sz="1600" u="none" cap="none" strike="noStrike">
              <a:solidFill>
                <a:srgbClr val="000000"/>
              </a:solidFill>
              <a:latin typeface="Trebuchet MS"/>
              <a:ea typeface="Trebuchet MS"/>
              <a:cs typeface="Trebuchet MS"/>
              <a:sym typeface="Trebuchet MS"/>
            </a:endParaRPr>
          </a:p>
          <a:p>
            <a:pPr indent="-196850" lvl="1" marL="698500" marR="0" rtl="0" algn="l">
              <a:lnSpc>
                <a:spcPct val="100000"/>
              </a:lnSpc>
              <a:spcBef>
                <a:spcPts val="200"/>
              </a:spcBef>
              <a:spcAft>
                <a:spcPts val="0"/>
              </a:spcAft>
              <a:buClr>
                <a:srgbClr val="000000"/>
              </a:buClr>
              <a:buSzPts val="1900"/>
              <a:buFont typeface="Arial"/>
              <a:buChar char="•"/>
            </a:pPr>
            <a:r>
              <a:rPr b="0" i="0" lang="en-US" sz="1600" u="none" cap="none" strike="noStrike">
                <a:solidFill>
                  <a:srgbClr val="000000"/>
                </a:solidFill>
                <a:latin typeface="Trebuchet MS"/>
                <a:ea typeface="Trebuchet MS"/>
                <a:cs typeface="Trebuchet MS"/>
                <a:sym typeface="Trebuchet MS"/>
              </a:rPr>
              <a:t>To improve </a:t>
            </a:r>
            <a:r>
              <a:rPr b="0" i="0" lang="en-US" sz="1600" u="sng" cap="none" strike="noStrike">
                <a:solidFill>
                  <a:srgbClr val="000000"/>
                </a:solidFill>
                <a:latin typeface="Trebuchet MS"/>
                <a:ea typeface="Trebuchet MS"/>
                <a:cs typeface="Trebuchet MS"/>
                <a:sym typeface="Trebuchet MS"/>
              </a:rPr>
              <a:t>computational efficiency</a:t>
            </a:r>
            <a:r>
              <a:rPr b="0" i="0" lang="en-US" sz="1600" u="none" cap="none" strike="noStrike">
                <a:solidFill>
                  <a:srgbClr val="000000"/>
                </a:solidFill>
                <a:latin typeface="Trebuchet MS"/>
                <a:ea typeface="Trebuchet MS"/>
                <a:cs typeface="Trebuchet MS"/>
                <a:sym typeface="Trebuchet MS"/>
              </a:rPr>
              <a:t> and reduce generalization error.</a:t>
            </a:r>
            <a:endParaRPr/>
          </a:p>
          <a:p>
            <a:pPr indent="-196850" lvl="1" marL="698500" marR="0" rtl="0" algn="l">
              <a:lnSpc>
                <a:spcPct val="100000"/>
              </a:lnSpc>
              <a:spcBef>
                <a:spcPts val="200"/>
              </a:spcBef>
              <a:spcAft>
                <a:spcPts val="0"/>
              </a:spcAft>
              <a:buClr>
                <a:srgbClr val="000000"/>
              </a:buClr>
              <a:buSzPts val="1900"/>
              <a:buFont typeface="Arial"/>
              <a:buChar char="•"/>
            </a:pPr>
            <a:r>
              <a:rPr b="0" i="0" lang="en-US" sz="1600" u="none" cap="none" strike="noStrike">
                <a:solidFill>
                  <a:srgbClr val="000000"/>
                </a:solidFill>
                <a:latin typeface="Trebuchet MS"/>
                <a:ea typeface="Trebuchet MS"/>
                <a:cs typeface="Trebuchet MS"/>
                <a:sym typeface="Trebuchet MS"/>
              </a:rPr>
              <a:t>계산 효율성 높이고, 일반화 오류를 줄인다. </a:t>
            </a:r>
            <a:endParaRPr b="0" i="0" sz="1600" u="none" cap="none" strike="noStrike">
              <a:solidFill>
                <a:srgbClr val="000000"/>
              </a:solidFill>
              <a:latin typeface="Trebuchet MS"/>
              <a:ea typeface="Trebuchet MS"/>
              <a:cs typeface="Trebuchet MS"/>
              <a:sym typeface="Trebuchet MS"/>
            </a:endParaRPr>
          </a:p>
          <a:p>
            <a:pPr indent="0" lvl="1" marL="0" marR="0" rtl="0" algn="l">
              <a:lnSpc>
                <a:spcPct val="100000"/>
              </a:lnSpc>
              <a:spcBef>
                <a:spcPts val="45"/>
              </a:spcBef>
              <a:spcAft>
                <a:spcPts val="0"/>
              </a:spcAft>
              <a:buClr>
                <a:srgbClr val="000000"/>
              </a:buClr>
              <a:buSzPts val="3150"/>
              <a:buFont typeface="Arial"/>
              <a:buNone/>
            </a:pPr>
            <a:r>
              <a:t/>
            </a:r>
            <a:endParaRPr b="0" i="0" sz="2000" u="none" cap="none" strike="noStrike">
              <a:solidFill>
                <a:srgbClr val="000000"/>
              </a:solidFill>
              <a:latin typeface="Trebuchet MS"/>
              <a:ea typeface="Trebuchet MS"/>
              <a:cs typeface="Trebuchet MS"/>
              <a:sym typeface="Trebuchet MS"/>
            </a:endParaRPr>
          </a:p>
          <a:p>
            <a:pPr indent="-196850" lvl="0" marL="241300" marR="0" rtl="0" algn="l">
              <a:lnSpc>
                <a:spcPct val="100000"/>
              </a:lnSpc>
              <a:spcBef>
                <a:spcPts val="5"/>
              </a:spcBef>
              <a:spcAft>
                <a:spcPts val="0"/>
              </a:spcAft>
              <a:buClr>
                <a:srgbClr val="000000"/>
              </a:buClr>
              <a:buSzPts val="2300"/>
              <a:buFont typeface="Arial"/>
              <a:buChar char="•"/>
            </a:pPr>
            <a:r>
              <a:rPr b="0" i="0" lang="en-US" sz="1800" u="none" cap="none" strike="noStrike">
                <a:solidFill>
                  <a:srgbClr val="000000"/>
                </a:solidFill>
                <a:latin typeface="Trebuchet MS"/>
                <a:ea typeface="Trebuchet MS"/>
                <a:cs typeface="Trebuchet MS"/>
                <a:sym typeface="Trebuchet MS"/>
              </a:rPr>
              <a:t>Approach</a:t>
            </a:r>
            <a:endParaRPr b="0" i="0" sz="1800" u="none" cap="none" strike="noStrike">
              <a:solidFill>
                <a:srgbClr val="000000"/>
              </a:solidFill>
              <a:latin typeface="Trebuchet MS"/>
              <a:ea typeface="Trebuchet MS"/>
              <a:cs typeface="Trebuchet MS"/>
              <a:sym typeface="Trebuchet MS"/>
            </a:endParaRPr>
          </a:p>
          <a:p>
            <a:pPr indent="-196850" lvl="1" marL="698500" marR="5080" rtl="0" algn="l">
              <a:lnSpc>
                <a:spcPct val="107916"/>
              </a:lnSpc>
              <a:spcBef>
                <a:spcPts val="580"/>
              </a:spcBef>
              <a:spcAft>
                <a:spcPts val="0"/>
              </a:spcAft>
              <a:buClr>
                <a:srgbClr val="000000"/>
              </a:buClr>
              <a:buSzPts val="1900"/>
              <a:buFont typeface="Arial"/>
              <a:buChar char="•"/>
            </a:pPr>
            <a:r>
              <a:rPr b="0" i="0" lang="en-US" sz="1600" u="none" cap="none" strike="noStrike">
                <a:solidFill>
                  <a:srgbClr val="000000"/>
                </a:solidFill>
                <a:latin typeface="Trebuchet MS"/>
                <a:ea typeface="Trebuchet MS"/>
                <a:cs typeface="Trebuchet MS"/>
                <a:sym typeface="Trebuchet MS"/>
              </a:rPr>
              <a:t>Is a combination of a </a:t>
            </a:r>
            <a:r>
              <a:rPr b="0" i="0" lang="en-US" sz="1600" u="sng" cap="none" strike="noStrike">
                <a:solidFill>
                  <a:srgbClr val="000000"/>
                </a:solidFill>
                <a:latin typeface="Trebuchet MS"/>
                <a:ea typeface="Trebuchet MS"/>
                <a:cs typeface="Trebuchet MS"/>
                <a:sym typeface="Trebuchet MS"/>
              </a:rPr>
              <a:t>search technique</a:t>
            </a:r>
            <a:r>
              <a:rPr b="0" i="0" lang="en-US" sz="1600" u="none" cap="none" strike="noStrike">
                <a:solidFill>
                  <a:srgbClr val="000000"/>
                </a:solidFill>
                <a:latin typeface="Trebuchet MS"/>
                <a:ea typeface="Trebuchet MS"/>
                <a:cs typeface="Trebuchet MS"/>
                <a:sym typeface="Trebuchet MS"/>
              </a:rPr>
              <a:t> for proposing new feature subsets,  along with an </a:t>
            </a:r>
            <a:r>
              <a:rPr b="0" i="0" lang="en-US" sz="1600" u="sng" cap="none" strike="noStrike">
                <a:solidFill>
                  <a:srgbClr val="000000"/>
                </a:solidFill>
                <a:latin typeface="Trebuchet MS"/>
                <a:ea typeface="Trebuchet MS"/>
                <a:cs typeface="Trebuchet MS"/>
                <a:sym typeface="Trebuchet MS"/>
              </a:rPr>
              <a:t>evaluation measure</a:t>
            </a:r>
            <a:r>
              <a:rPr b="0" i="0" lang="en-US" sz="1600" u="none" cap="none" strike="noStrike">
                <a:solidFill>
                  <a:srgbClr val="000000"/>
                </a:solidFill>
                <a:latin typeface="Trebuchet MS"/>
                <a:ea typeface="Trebuchet MS"/>
                <a:cs typeface="Trebuchet MS"/>
                <a:sym typeface="Trebuchet MS"/>
              </a:rPr>
              <a:t> which scores the different feature subsets.</a:t>
            </a:r>
            <a:endParaRPr/>
          </a:p>
          <a:p>
            <a:pPr indent="-196850" lvl="1" marL="698500" marR="5080" rtl="0" algn="l">
              <a:lnSpc>
                <a:spcPct val="107916"/>
              </a:lnSpc>
              <a:spcBef>
                <a:spcPts val="580"/>
              </a:spcBef>
              <a:spcAft>
                <a:spcPts val="0"/>
              </a:spcAft>
              <a:buClr>
                <a:srgbClr val="000000"/>
              </a:buClr>
              <a:buSzPts val="1900"/>
              <a:buFont typeface="Arial"/>
              <a:buChar char="•"/>
            </a:pPr>
            <a:r>
              <a:rPr b="0" i="0" lang="en-US" sz="1600" u="none" cap="none" strike="noStrike">
                <a:solidFill>
                  <a:srgbClr val="000000"/>
                </a:solidFill>
                <a:latin typeface="Trebuchet MS"/>
                <a:ea typeface="Trebuchet MS"/>
                <a:cs typeface="Trebuchet MS"/>
                <a:sym typeface="Trebuchet MS"/>
              </a:rPr>
              <a:t>새로운 하위 집합을 만드는 검색기술, 다른 피쳐 서브셋의 점수를 측정하여서</a:t>
            </a:r>
            <a:endParaRPr b="0" i="0" sz="1600" u="none" cap="none" strike="noStrike">
              <a:solidFill>
                <a:srgbClr val="000000"/>
              </a:solidFill>
              <a:latin typeface="Trebuchet MS"/>
              <a:ea typeface="Trebuchet MS"/>
              <a:cs typeface="Trebuchet MS"/>
              <a:sym typeface="Trebuchet MS"/>
            </a:endParaRPr>
          </a:p>
          <a:p>
            <a:pPr indent="-196850" lvl="1" marL="698500" marR="42545" rtl="0" algn="l">
              <a:lnSpc>
                <a:spcPct val="107916"/>
              </a:lnSpc>
              <a:spcBef>
                <a:spcPts val="509"/>
              </a:spcBef>
              <a:spcAft>
                <a:spcPts val="0"/>
              </a:spcAft>
              <a:buClr>
                <a:srgbClr val="000000"/>
              </a:buClr>
              <a:buSzPts val="1900"/>
              <a:buFont typeface="Arial"/>
              <a:buChar char="•"/>
            </a:pPr>
            <a:r>
              <a:rPr b="0" i="0" lang="en-US" sz="1600" u="none" cap="none" strike="noStrike">
                <a:solidFill>
                  <a:srgbClr val="000000"/>
                </a:solidFill>
                <a:latin typeface="Trebuchet MS"/>
                <a:ea typeface="Trebuchet MS"/>
                <a:cs typeface="Trebuchet MS"/>
                <a:sym typeface="Trebuchet MS"/>
              </a:rPr>
              <a:t>The simplest algorithm is to </a:t>
            </a:r>
            <a:r>
              <a:rPr b="0" i="0" lang="en-US" sz="1600" u="sng" cap="none" strike="noStrike">
                <a:solidFill>
                  <a:srgbClr val="000000"/>
                </a:solidFill>
                <a:latin typeface="Trebuchet MS"/>
                <a:ea typeface="Trebuchet MS"/>
                <a:cs typeface="Trebuchet MS"/>
                <a:sym typeface="Trebuchet MS"/>
              </a:rPr>
              <a:t>test each possible subset of features </a:t>
            </a:r>
            <a:r>
              <a:rPr b="0" i="0" lang="en-US" sz="1600" u="none" cap="none" strike="noStrike">
                <a:solidFill>
                  <a:srgbClr val="000000"/>
                </a:solidFill>
                <a:latin typeface="Trebuchet MS"/>
                <a:ea typeface="Trebuchet MS"/>
                <a:cs typeface="Trebuchet MS"/>
                <a:sym typeface="Trebuchet MS"/>
              </a:rPr>
              <a:t>finding the  one which </a:t>
            </a:r>
            <a:r>
              <a:rPr b="0" i="0" lang="en-US" sz="1600" u="sng" cap="none" strike="noStrike">
                <a:solidFill>
                  <a:srgbClr val="000000"/>
                </a:solidFill>
                <a:latin typeface="Trebuchet MS"/>
                <a:ea typeface="Trebuchet MS"/>
                <a:cs typeface="Trebuchet MS"/>
                <a:sym typeface="Trebuchet MS"/>
              </a:rPr>
              <a:t>minimizes the error rate</a:t>
            </a:r>
            <a:r>
              <a:rPr b="0" i="0" lang="en-US" sz="1600" u="none" cap="none" strike="noStrike">
                <a:solidFill>
                  <a:srgbClr val="000000"/>
                </a:solidFill>
                <a:latin typeface="Trebuchet MS"/>
                <a:ea typeface="Trebuchet MS"/>
                <a:cs typeface="Trebuchet MS"/>
                <a:sym typeface="Trebuchet MS"/>
              </a:rPr>
              <a:t>.</a:t>
            </a:r>
            <a:endParaRPr/>
          </a:p>
          <a:p>
            <a:pPr indent="-196850" lvl="1" marL="698500" marR="42545" rtl="0" algn="l">
              <a:lnSpc>
                <a:spcPct val="107916"/>
              </a:lnSpc>
              <a:spcBef>
                <a:spcPts val="509"/>
              </a:spcBef>
              <a:spcAft>
                <a:spcPts val="0"/>
              </a:spcAft>
              <a:buClr>
                <a:srgbClr val="000000"/>
              </a:buClr>
              <a:buSzPts val="1900"/>
              <a:buFont typeface="Arial"/>
              <a:buChar char="•"/>
            </a:pPr>
            <a:r>
              <a:rPr b="0" i="0" lang="en-US" sz="1600" u="none" cap="none" strike="noStrike">
                <a:solidFill>
                  <a:srgbClr val="000000"/>
                </a:solidFill>
                <a:latin typeface="Trebuchet MS"/>
                <a:ea typeface="Trebuchet MS"/>
                <a:cs typeface="Trebuchet MS"/>
                <a:sym typeface="Trebuchet MS"/>
              </a:rPr>
              <a:t>가장 간단한 알고리즘 :  오류율을 최소화 하는 피쳐들의 서브셋을 찾는다. </a:t>
            </a:r>
            <a:endParaRPr b="0" i="0" sz="1600" u="none" cap="none" strike="noStrike">
              <a:solidFill>
                <a:srgbClr val="000000"/>
              </a:solidFill>
              <a:latin typeface="Trebuchet MS"/>
              <a:ea typeface="Trebuchet MS"/>
              <a:cs typeface="Trebuchet MS"/>
              <a:sym typeface="Trebuchet MS"/>
            </a:endParaRPr>
          </a:p>
        </p:txBody>
      </p:sp>
      <p:sp>
        <p:nvSpPr>
          <p:cNvPr id="130" name="Google Shape;130;p10"/>
          <p:cNvSpPr txBox="1"/>
          <p:nvPr/>
        </p:nvSpPr>
        <p:spPr>
          <a:xfrm>
            <a:off x="4826453" y="6676643"/>
            <a:ext cx="2513330" cy="14732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800"/>
              <a:buFont typeface="Arial"/>
              <a:buNone/>
            </a:pPr>
            <a:r>
              <a:rPr b="0" i="0" lang="en-US" sz="800" u="none" cap="none" strike="noStrike">
                <a:solidFill>
                  <a:srgbClr val="000000"/>
                </a:solidFill>
                <a:latin typeface="Trebuchet MS"/>
                <a:ea typeface="Trebuchet MS"/>
                <a:cs typeface="Trebuchet MS"/>
                <a:sym typeface="Trebuchet MS"/>
              </a:rPr>
              <a:t>https://scikit-learn.org/stable/modules/feature_selection.html</a:t>
            </a:r>
            <a:endParaRPr b="0" i="0" sz="800" u="none" cap="none" strike="noStrike">
              <a:solidFill>
                <a:srgbClr val="000000"/>
              </a:solidFill>
              <a:latin typeface="Trebuchet MS"/>
              <a:ea typeface="Trebuchet MS"/>
              <a:cs typeface="Trebuchet MS"/>
              <a:sym typeface="Trebuchet M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34" name="Shape 134"/>
        <p:cNvGrpSpPr/>
        <p:nvPr/>
      </p:nvGrpSpPr>
      <p:grpSpPr>
        <a:xfrm>
          <a:off x="0" y="0"/>
          <a:ext cx="0" cy="0"/>
          <a:chOff x="0" y="0"/>
          <a:chExt cx="0" cy="0"/>
        </a:xfrm>
      </p:grpSpPr>
      <p:sp>
        <p:nvSpPr>
          <p:cNvPr id="135" name="Google Shape;135;ge93a582de3_1_6"/>
          <p:cNvSpPr txBox="1"/>
          <p:nvPr>
            <p:ph type="title"/>
          </p:nvPr>
        </p:nvSpPr>
        <p:spPr>
          <a:xfrm>
            <a:off x="916954" y="623325"/>
            <a:ext cx="54414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Feature Selection</a:t>
            </a:r>
            <a:endParaRPr sz="3900"/>
          </a:p>
        </p:txBody>
      </p:sp>
      <p:sp>
        <p:nvSpPr>
          <p:cNvPr id="136" name="Google Shape;136;ge93a582de3_1_6"/>
          <p:cNvSpPr txBox="1"/>
          <p:nvPr/>
        </p:nvSpPr>
        <p:spPr>
          <a:xfrm>
            <a:off x="916939" y="1508671"/>
            <a:ext cx="10096500" cy="4710900"/>
          </a:xfrm>
          <a:prstGeom prst="rect">
            <a:avLst/>
          </a:prstGeom>
          <a:noFill/>
          <a:ln>
            <a:noFill/>
          </a:ln>
        </p:spPr>
        <p:txBody>
          <a:bodyPr anchorCtr="0" anchor="t" bIns="0" lIns="0" spcFirstLastPara="1" rIns="0" wrap="square" tIns="12700">
            <a:spAutoFit/>
          </a:bodyPr>
          <a:lstStyle/>
          <a:p>
            <a:pPr indent="-355600" lvl="0" marL="457200" marR="0" rtl="0" algn="l">
              <a:lnSpc>
                <a:spcPct val="100000"/>
              </a:lnSpc>
              <a:spcBef>
                <a:spcPts val="0"/>
              </a:spcBef>
              <a:spcAft>
                <a:spcPts val="0"/>
              </a:spcAft>
              <a:buClr>
                <a:srgbClr val="000000"/>
              </a:buClr>
              <a:buSzPts val="2000"/>
              <a:buFont typeface="Trebuchet MS"/>
              <a:buChar char="●"/>
            </a:pPr>
            <a:r>
              <a:rPr b="0" i="0" lang="en-US" sz="2000" u="none" cap="none" strike="noStrike">
                <a:solidFill>
                  <a:srgbClr val="000000"/>
                </a:solidFill>
                <a:latin typeface="Trebuchet MS"/>
                <a:ea typeface="Trebuchet MS"/>
                <a:cs typeface="Trebuchet MS"/>
                <a:sym typeface="Trebuchet MS"/>
              </a:rPr>
              <a:t>Filtering Method</a:t>
            </a:r>
            <a:endParaRPr b="0" i="0" sz="2000" u="none" cap="none" strike="noStrike">
              <a:solidFill>
                <a:srgbClr val="000000"/>
              </a:solidFill>
              <a:latin typeface="Trebuchet MS"/>
              <a:ea typeface="Trebuchet MS"/>
              <a:cs typeface="Trebuchet MS"/>
              <a:sym typeface="Trebuchet MS"/>
            </a:endParaRPr>
          </a:p>
          <a:p>
            <a:pPr indent="-323850" lvl="0" marL="457200" marR="42545" rtl="0" algn="l">
              <a:lnSpc>
                <a:spcPct val="107916"/>
              </a:lnSpc>
              <a:spcBef>
                <a:spcPts val="0"/>
              </a:spcBef>
              <a:spcAft>
                <a:spcPts val="0"/>
              </a:spcAft>
              <a:buClr>
                <a:srgbClr val="000000"/>
              </a:buClr>
              <a:buSzPts val="1500"/>
              <a:buFont typeface="Trebuchet MS"/>
              <a:buChar char="-"/>
            </a:pPr>
            <a:r>
              <a:rPr b="0" i="0" lang="en-US" sz="1500" u="none" cap="none" strike="noStrike">
                <a:solidFill>
                  <a:srgbClr val="000000"/>
                </a:solidFill>
                <a:latin typeface="Trebuchet MS"/>
                <a:ea typeface="Trebuchet MS"/>
                <a:cs typeface="Trebuchet MS"/>
                <a:sym typeface="Trebuchet MS"/>
              </a:rPr>
              <a:t>Filtering은 사전적 의미 처럼 도움이 되지 않는 피처들을 걸러내는 작업을 말합니다.  통계적인 측정 방법을 이용하여 피처들의 상관관계를 알아내고 적합한 피처들만 선택하여 알고리즘에 적용하는 방식입니다.</a:t>
            </a:r>
            <a:endParaRPr b="0" i="0" sz="1500" u="none" cap="none" strike="noStrike">
              <a:solidFill>
                <a:srgbClr val="000000"/>
              </a:solidFill>
              <a:latin typeface="Trebuchet MS"/>
              <a:ea typeface="Trebuchet MS"/>
              <a:cs typeface="Trebuchet MS"/>
              <a:sym typeface="Trebuchet MS"/>
            </a:endParaRPr>
          </a:p>
          <a:p>
            <a:pPr indent="457200" lvl="0" marL="0" marR="42545" rtl="0" algn="l">
              <a:lnSpc>
                <a:spcPct val="107916"/>
              </a:lnSpc>
              <a:spcBef>
                <a:spcPts val="509"/>
              </a:spcBef>
              <a:spcAft>
                <a:spcPts val="0"/>
              </a:spcAft>
              <a:buClr>
                <a:srgbClr val="000000"/>
              </a:buClr>
              <a:buSzPts val="1600"/>
              <a:buFont typeface="Arial"/>
              <a:buNone/>
            </a:pPr>
            <a:r>
              <a:rPr b="0" i="0" lang="en-US" sz="1600" u="none" cap="none" strike="noStrike">
                <a:solidFill>
                  <a:srgbClr val="000000"/>
                </a:solidFill>
                <a:latin typeface="Trebuchet MS"/>
                <a:ea typeface="Trebuchet MS"/>
                <a:cs typeface="Trebuchet MS"/>
                <a:sym typeface="Trebuchet MS"/>
              </a:rPr>
              <a:t>ex) t-test /chi-square test /Information Gain</a:t>
            </a:r>
            <a:endParaRPr b="0" i="0" sz="1600" u="none" cap="none" strike="noStrike">
              <a:solidFill>
                <a:srgbClr val="000000"/>
              </a:solidFill>
              <a:latin typeface="Trebuchet MS"/>
              <a:ea typeface="Trebuchet MS"/>
              <a:cs typeface="Trebuchet MS"/>
              <a:sym typeface="Trebuchet MS"/>
            </a:endParaRPr>
          </a:p>
          <a:p>
            <a:pPr indent="457200" lvl="0" marL="0" marR="42545" rtl="0" algn="l">
              <a:lnSpc>
                <a:spcPct val="107916"/>
              </a:lnSpc>
              <a:spcBef>
                <a:spcPts val="509"/>
              </a:spcBef>
              <a:spcAft>
                <a:spcPts val="0"/>
              </a:spcAft>
              <a:buClr>
                <a:srgbClr val="000000"/>
              </a:buClr>
              <a:buSzPts val="1600"/>
              <a:buFont typeface="Arial"/>
              <a:buNone/>
            </a:pPr>
            <a:r>
              <a:t/>
            </a:r>
            <a:endParaRPr b="0" i="0" sz="1600" u="none" cap="none" strike="noStrike">
              <a:solidFill>
                <a:srgbClr val="000000"/>
              </a:solidFill>
              <a:latin typeface="Trebuchet MS"/>
              <a:ea typeface="Trebuchet MS"/>
              <a:cs typeface="Trebuchet MS"/>
              <a:sym typeface="Trebuchet MS"/>
            </a:endParaRPr>
          </a:p>
          <a:p>
            <a:pPr indent="-355600" lvl="0" marL="457200" marR="0" rtl="0" algn="l">
              <a:lnSpc>
                <a:spcPct val="100000"/>
              </a:lnSpc>
              <a:spcBef>
                <a:spcPts val="0"/>
              </a:spcBef>
              <a:spcAft>
                <a:spcPts val="0"/>
              </a:spcAft>
              <a:buClr>
                <a:schemeClr val="dk1"/>
              </a:buClr>
              <a:buSzPts val="2000"/>
              <a:buFont typeface="Trebuchet MS"/>
              <a:buChar char="●"/>
            </a:pPr>
            <a:r>
              <a:rPr b="0" i="0" lang="en-US" sz="2000" u="none" cap="none" strike="noStrike">
                <a:solidFill>
                  <a:schemeClr val="dk1"/>
                </a:solidFill>
                <a:latin typeface="Trebuchet MS"/>
                <a:ea typeface="Trebuchet MS"/>
                <a:cs typeface="Trebuchet MS"/>
                <a:sym typeface="Trebuchet MS"/>
              </a:rPr>
              <a:t>Wrapper Method</a:t>
            </a:r>
            <a:endParaRPr b="0" i="0" sz="2000" u="none" cap="none" strike="noStrike">
              <a:solidFill>
                <a:schemeClr val="dk1"/>
              </a:solidFill>
              <a:latin typeface="Trebuchet MS"/>
              <a:ea typeface="Trebuchet MS"/>
              <a:cs typeface="Trebuchet MS"/>
              <a:sym typeface="Trebuchet MS"/>
            </a:endParaRPr>
          </a:p>
          <a:p>
            <a:pPr indent="-330200" lvl="0" marL="457200" marR="0" rtl="0" algn="l">
              <a:lnSpc>
                <a:spcPct val="100000"/>
              </a:lnSpc>
              <a:spcBef>
                <a:spcPts val="0"/>
              </a:spcBef>
              <a:spcAft>
                <a:spcPts val="0"/>
              </a:spcAft>
              <a:buClr>
                <a:schemeClr val="dk1"/>
              </a:buClr>
              <a:buSzPts val="1600"/>
              <a:buFont typeface="Trebuchet MS"/>
              <a:buChar char="-"/>
            </a:pPr>
            <a:r>
              <a:rPr b="0" i="0" lang="en-US" sz="1600" u="none" cap="none" strike="noStrike">
                <a:solidFill>
                  <a:schemeClr val="dk1"/>
                </a:solidFill>
                <a:latin typeface="Trebuchet MS"/>
                <a:ea typeface="Trebuchet MS"/>
                <a:cs typeface="Trebuchet MS"/>
                <a:sym typeface="Trebuchet MS"/>
              </a:rPr>
              <a:t>wrapper는 예측 모델을 사용하여 피처들의 부분 집합을 만들어 계속 테스트 하여 최적화된 피처들의 집합 만드는 방법 입니다. 최적화된 모델을 만들기 위해 여러번 모델을 생성하고 성능을 테스트 해야 하기 때문에 많은 시간이 필요합니다. 충분한 시간이 있다고 하면 wrapper 방법을 사용해도 좋지만 시간이 없다면 다른 방법을 사용하는 것을 추천합니다.</a:t>
            </a:r>
            <a:endParaRPr b="0" i="0" sz="1600" u="none" cap="none" strike="noStrike">
              <a:solidFill>
                <a:schemeClr val="dk1"/>
              </a:solidFill>
              <a:latin typeface="Trebuchet MS"/>
              <a:ea typeface="Trebuchet MS"/>
              <a:cs typeface="Trebuchet MS"/>
              <a:sym typeface="Trebuchet MS"/>
            </a:endParaRPr>
          </a:p>
          <a:p>
            <a:pPr indent="457200" lvl="0" marL="0" marR="0" rtl="0" algn="l">
              <a:lnSpc>
                <a:spcPct val="100000"/>
              </a:lnSpc>
              <a:spcBef>
                <a:spcPts val="0"/>
              </a:spcBef>
              <a:spcAft>
                <a:spcPts val="0"/>
              </a:spcAft>
              <a:buClr>
                <a:schemeClr val="dk1"/>
              </a:buClr>
              <a:buSzPts val="1100"/>
              <a:buFont typeface="Arial"/>
              <a:buNone/>
            </a:pPr>
            <a:r>
              <a:rPr b="0" i="0" lang="en-US" sz="1600" u="none" cap="none" strike="noStrike">
                <a:solidFill>
                  <a:schemeClr val="dk1"/>
                </a:solidFill>
                <a:latin typeface="Trebuchet MS"/>
                <a:ea typeface="Trebuchet MS"/>
                <a:cs typeface="Trebuchet MS"/>
                <a:sym typeface="Trebuchet MS"/>
              </a:rPr>
              <a:t>ex) Forward Greedy/Backward Greedy/Genetic Search/Local Search</a:t>
            </a:r>
            <a:endParaRPr b="0" i="0" sz="1600" u="none" cap="none" strike="noStrike">
              <a:solidFill>
                <a:schemeClr val="dk1"/>
              </a:solidFill>
              <a:latin typeface="Trebuchet MS"/>
              <a:ea typeface="Trebuchet MS"/>
              <a:cs typeface="Trebuchet MS"/>
              <a:sym typeface="Trebuchet MS"/>
            </a:endParaRPr>
          </a:p>
          <a:p>
            <a:pPr indent="457200" lvl="0" marL="0" marR="0" rtl="0" algn="l">
              <a:lnSpc>
                <a:spcPct val="100000"/>
              </a:lnSpc>
              <a:spcBef>
                <a:spcPts val="0"/>
              </a:spcBef>
              <a:spcAft>
                <a:spcPts val="0"/>
              </a:spcAft>
              <a:buClr>
                <a:schemeClr val="dk1"/>
              </a:buClr>
              <a:buSzPts val="1100"/>
              <a:buFont typeface="Arial"/>
              <a:buNone/>
            </a:pPr>
            <a:r>
              <a:t/>
            </a:r>
            <a:endParaRPr b="0" i="0" sz="1600" u="none" cap="none" strike="noStrike">
              <a:solidFill>
                <a:schemeClr val="dk1"/>
              </a:solidFill>
              <a:latin typeface="Trebuchet MS"/>
              <a:ea typeface="Trebuchet MS"/>
              <a:cs typeface="Trebuchet MS"/>
              <a:sym typeface="Trebuchet MS"/>
            </a:endParaRPr>
          </a:p>
          <a:p>
            <a:pPr indent="-355600" lvl="0" marL="457200" marR="42545" rtl="0" algn="l">
              <a:lnSpc>
                <a:spcPct val="107916"/>
              </a:lnSpc>
              <a:spcBef>
                <a:spcPts val="509"/>
              </a:spcBef>
              <a:spcAft>
                <a:spcPts val="0"/>
              </a:spcAft>
              <a:buClr>
                <a:schemeClr val="dk1"/>
              </a:buClr>
              <a:buSzPts val="2000"/>
              <a:buFont typeface="Trebuchet MS"/>
              <a:buChar char="●"/>
            </a:pPr>
            <a:r>
              <a:rPr b="0" i="0" lang="en-US" sz="2000" u="none" cap="none" strike="noStrike">
                <a:solidFill>
                  <a:schemeClr val="dk1"/>
                </a:solidFill>
                <a:latin typeface="Trebuchet MS"/>
                <a:ea typeface="Trebuchet MS"/>
                <a:cs typeface="Trebuchet MS"/>
                <a:sym typeface="Trebuchet MS"/>
              </a:rPr>
              <a:t>Embedded Method</a:t>
            </a:r>
            <a:endParaRPr b="0" i="0" sz="2000" u="none" cap="none" strike="noStrike">
              <a:solidFill>
                <a:schemeClr val="dk1"/>
              </a:solidFill>
              <a:latin typeface="Trebuchet MS"/>
              <a:ea typeface="Trebuchet MS"/>
              <a:cs typeface="Trebuchet MS"/>
              <a:sym typeface="Trebuchet MS"/>
            </a:endParaRPr>
          </a:p>
          <a:p>
            <a:pPr indent="-330200" lvl="0" marL="457200" marR="0" rtl="0" algn="l">
              <a:lnSpc>
                <a:spcPct val="100000"/>
              </a:lnSpc>
              <a:spcBef>
                <a:spcPts val="0"/>
              </a:spcBef>
              <a:spcAft>
                <a:spcPts val="0"/>
              </a:spcAft>
              <a:buClr>
                <a:schemeClr val="dk1"/>
              </a:buClr>
              <a:buSzPts val="1600"/>
              <a:buFont typeface="Trebuchet MS"/>
              <a:buChar char="-"/>
            </a:pPr>
            <a:r>
              <a:rPr b="0" i="0" lang="en-US" sz="1600" u="none" cap="none" strike="noStrike">
                <a:solidFill>
                  <a:schemeClr val="dk1"/>
                </a:solidFill>
                <a:latin typeface="Trebuchet MS"/>
                <a:ea typeface="Trebuchet MS"/>
                <a:cs typeface="Trebuchet MS"/>
                <a:sym typeface="Trebuchet MS"/>
              </a:rPr>
              <a:t>Embedded는 Filtering과 Wrapper의 장점을 결합한 방법으로 학습 알고리즘 자체에 feature selection을 넣는 방식입니다.</a:t>
            </a:r>
            <a:endParaRPr b="0" i="0" sz="1600" u="none" cap="none" strike="noStrike">
              <a:solidFill>
                <a:schemeClr val="dk1"/>
              </a:solidFill>
              <a:latin typeface="Trebuchet MS"/>
              <a:ea typeface="Trebuchet MS"/>
              <a:cs typeface="Trebuchet MS"/>
              <a:sym typeface="Trebuchet MS"/>
            </a:endParaRPr>
          </a:p>
          <a:p>
            <a:pPr indent="45720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Trebuchet MS"/>
                <a:ea typeface="Trebuchet MS"/>
                <a:cs typeface="Trebuchet MS"/>
                <a:sym typeface="Trebuchet MS"/>
              </a:rPr>
              <a:t>ex) </a:t>
            </a:r>
            <a:r>
              <a:rPr b="0" i="0" lang="en-US" sz="1600" u="none" cap="none" strike="noStrike">
                <a:solidFill>
                  <a:schemeClr val="dk1"/>
                </a:solidFill>
                <a:latin typeface="Arial"/>
                <a:ea typeface="Arial"/>
                <a:cs typeface="Arial"/>
                <a:sym typeface="Arial"/>
              </a:rPr>
              <a:t>LASSO = L1 regularisation / RIDGE = L2 regularisation</a:t>
            </a:r>
            <a:endParaRPr b="0" i="0" sz="16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Trebuchet MS"/>
              <a:ea typeface="Trebuchet MS"/>
              <a:cs typeface="Trebuchet MS"/>
              <a:sym typeface="Trebuchet MS"/>
            </a:endParaRPr>
          </a:p>
        </p:txBody>
      </p:sp>
      <p:sp>
        <p:nvSpPr>
          <p:cNvPr id="137" name="Google Shape;137;ge93a582de3_1_6"/>
          <p:cNvSpPr txBox="1"/>
          <p:nvPr/>
        </p:nvSpPr>
        <p:spPr>
          <a:xfrm>
            <a:off x="4826453" y="6676643"/>
            <a:ext cx="2513400" cy="2592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800"/>
              <a:buFont typeface="Arial"/>
              <a:buNone/>
            </a:pPr>
            <a:r>
              <a:rPr b="0" i="0" lang="en-US" sz="800" u="none" cap="none" strike="noStrike">
                <a:solidFill>
                  <a:srgbClr val="000000"/>
                </a:solidFill>
                <a:latin typeface="Trebuchet MS"/>
                <a:ea typeface="Trebuchet MS"/>
                <a:cs typeface="Trebuchet MS"/>
                <a:sym typeface="Trebuchet MS"/>
              </a:rPr>
              <a:t>https://scikit-learn.org/stable/modules/feature_selection.html</a:t>
            </a:r>
            <a:endParaRPr b="0" i="0" sz="800" u="none" cap="none" strike="noStrike">
              <a:solidFill>
                <a:srgbClr val="000000"/>
              </a:solidFill>
              <a:latin typeface="Trebuchet MS"/>
              <a:ea typeface="Trebuchet MS"/>
              <a:cs typeface="Trebuchet MS"/>
              <a:sym typeface="Trebuchet M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41" name="Shape 141"/>
        <p:cNvGrpSpPr/>
        <p:nvPr/>
      </p:nvGrpSpPr>
      <p:grpSpPr>
        <a:xfrm>
          <a:off x="0" y="0"/>
          <a:ext cx="0" cy="0"/>
          <a:chOff x="0" y="0"/>
          <a:chExt cx="0" cy="0"/>
        </a:xfrm>
      </p:grpSpPr>
      <p:sp>
        <p:nvSpPr>
          <p:cNvPr id="142" name="Google Shape;142;p11"/>
          <p:cNvSpPr txBox="1"/>
          <p:nvPr>
            <p:ph type="title"/>
          </p:nvPr>
        </p:nvSpPr>
        <p:spPr>
          <a:xfrm>
            <a:off x="916939" y="623315"/>
            <a:ext cx="60705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Feature Selection Methods</a:t>
            </a:r>
            <a:endParaRPr sz="3900"/>
          </a:p>
        </p:txBody>
      </p:sp>
      <p:sp>
        <p:nvSpPr>
          <p:cNvPr id="143" name="Google Shape;143;p11"/>
          <p:cNvSpPr txBox="1"/>
          <p:nvPr/>
        </p:nvSpPr>
        <p:spPr>
          <a:xfrm>
            <a:off x="936349" y="1463550"/>
            <a:ext cx="10459783" cy="2626553"/>
          </a:xfrm>
          <a:prstGeom prst="rect">
            <a:avLst/>
          </a:prstGeom>
          <a:noFill/>
          <a:ln>
            <a:noFill/>
          </a:ln>
        </p:spPr>
        <p:txBody>
          <a:bodyPr anchorCtr="0" anchor="t" bIns="0" lIns="0" spcFirstLastPara="1" rIns="0" wrap="square" tIns="12700">
            <a:spAutoFit/>
          </a:bodyPr>
          <a:lstStyle/>
          <a:p>
            <a:pPr indent="-203200" lvl="0" marL="241300" marR="0" rtl="0" algn="l">
              <a:lnSpc>
                <a:spcPct val="100000"/>
              </a:lnSpc>
              <a:spcBef>
                <a:spcPts val="0"/>
              </a:spcBef>
              <a:spcAft>
                <a:spcPts val="0"/>
              </a:spcAft>
              <a:buClr>
                <a:srgbClr val="000000"/>
              </a:buClr>
              <a:buSzPts val="2400"/>
              <a:buFont typeface="Arial"/>
              <a:buChar char="•"/>
            </a:pPr>
            <a:r>
              <a:rPr b="0" i="0" lang="en-US" sz="1600" u="none" cap="none" strike="noStrike">
                <a:solidFill>
                  <a:srgbClr val="000000"/>
                </a:solidFill>
                <a:latin typeface="Trebuchet MS"/>
                <a:ea typeface="Trebuchet MS"/>
                <a:cs typeface="Trebuchet MS"/>
                <a:sym typeface="Trebuchet MS"/>
              </a:rPr>
              <a:t>Wrapper methods</a:t>
            </a:r>
            <a:endParaRPr b="0" i="0" sz="1600" u="none" cap="none" strike="noStrike">
              <a:solidFill>
                <a:srgbClr val="000000"/>
              </a:solidFill>
              <a:latin typeface="Trebuchet MS"/>
              <a:ea typeface="Trebuchet MS"/>
              <a:cs typeface="Trebuchet MS"/>
              <a:sym typeface="Trebuchet MS"/>
            </a:endParaRPr>
          </a:p>
          <a:p>
            <a:pPr indent="-203200" lvl="1" marL="698500" marR="171450" rtl="0" algn="l">
              <a:lnSpc>
                <a:spcPct val="107916"/>
              </a:lnSpc>
              <a:spcBef>
                <a:spcPts val="464"/>
              </a:spcBef>
              <a:spcAft>
                <a:spcPts val="0"/>
              </a:spcAft>
              <a:buClr>
                <a:srgbClr val="000000"/>
              </a:buClr>
              <a:buSzPts val="2000"/>
              <a:buFont typeface="Arial"/>
              <a:buChar char="•"/>
            </a:pPr>
            <a:r>
              <a:rPr b="0" i="0" lang="en-US" sz="1400" u="none" cap="none" strike="noStrike">
                <a:solidFill>
                  <a:srgbClr val="000000"/>
                </a:solidFill>
                <a:latin typeface="Trebuchet MS"/>
                <a:ea typeface="Trebuchet MS"/>
                <a:cs typeface="Trebuchet MS"/>
                <a:sym typeface="Trebuchet MS"/>
              </a:rPr>
              <a:t>Use a predictive model to score feature subsets. Each new subset is used to  train a model, which is tested on a </a:t>
            </a:r>
            <a:r>
              <a:rPr b="0" i="0" lang="en-US" sz="1400" u="sng" cap="none" strike="noStrike">
                <a:solidFill>
                  <a:srgbClr val="000000"/>
                </a:solidFill>
                <a:latin typeface="Trebuchet MS"/>
                <a:ea typeface="Trebuchet MS"/>
                <a:cs typeface="Trebuchet MS"/>
                <a:sym typeface="Trebuchet MS"/>
              </a:rPr>
              <a:t>hold-out set</a:t>
            </a:r>
            <a:r>
              <a:rPr b="0" i="0" lang="en-US" sz="1400" u="none" cap="none" strike="noStrike">
                <a:solidFill>
                  <a:srgbClr val="000000"/>
                </a:solidFill>
                <a:latin typeface="Trebuchet MS"/>
                <a:ea typeface="Trebuchet MS"/>
                <a:cs typeface="Trebuchet MS"/>
                <a:sym typeface="Trebuchet MS"/>
              </a:rPr>
              <a:t>.</a:t>
            </a:r>
            <a:endParaRPr/>
          </a:p>
          <a:p>
            <a:pPr indent="-203200" lvl="1" marL="698500" marR="171450" rtl="0" algn="l">
              <a:lnSpc>
                <a:spcPct val="107916"/>
              </a:lnSpc>
              <a:spcBef>
                <a:spcPts val="464"/>
              </a:spcBef>
              <a:spcAft>
                <a:spcPts val="0"/>
              </a:spcAft>
              <a:buClr>
                <a:srgbClr val="000000"/>
              </a:buClr>
              <a:buSzPts val="2000"/>
              <a:buFont typeface="Arial"/>
              <a:buChar char="•"/>
            </a:pPr>
            <a:r>
              <a:rPr b="0" i="0" lang="en-US" sz="1400" u="none" cap="none" strike="noStrike">
                <a:solidFill>
                  <a:srgbClr val="000000"/>
                </a:solidFill>
                <a:latin typeface="Trebuchet MS"/>
                <a:ea typeface="Trebuchet MS"/>
                <a:cs typeface="Trebuchet MS"/>
                <a:sym typeface="Trebuchet MS"/>
              </a:rPr>
              <a:t>예측 모델을 사용하여, 피쳐 서브셋에 점수를 매긴다. 각 새로운 집합은 모델을 학습하고, 홀드아웃셋으로 다시 테스트 된다. </a:t>
            </a:r>
            <a:endParaRPr b="0" i="0" sz="1400" u="none" cap="none" strike="noStrike">
              <a:solidFill>
                <a:srgbClr val="000000"/>
              </a:solidFill>
              <a:latin typeface="Trebuchet MS"/>
              <a:ea typeface="Trebuchet MS"/>
              <a:cs typeface="Trebuchet MS"/>
              <a:sym typeface="Trebuchet MS"/>
            </a:endParaRPr>
          </a:p>
          <a:p>
            <a:pPr indent="-203200" lvl="1" marL="698500" marR="0" rtl="0" algn="l">
              <a:lnSpc>
                <a:spcPct val="100000"/>
              </a:lnSpc>
              <a:spcBef>
                <a:spcPts val="200"/>
              </a:spcBef>
              <a:spcAft>
                <a:spcPts val="0"/>
              </a:spcAft>
              <a:buClr>
                <a:srgbClr val="000000"/>
              </a:buClr>
              <a:buSzPts val="2000"/>
              <a:buFont typeface="Arial"/>
              <a:buChar char="•"/>
            </a:pPr>
            <a:r>
              <a:rPr b="0" i="0" lang="en-US" sz="1400" u="none" cap="none" strike="noStrike">
                <a:solidFill>
                  <a:srgbClr val="000000"/>
                </a:solidFill>
                <a:latin typeface="Trebuchet MS"/>
                <a:ea typeface="Trebuchet MS"/>
                <a:cs typeface="Trebuchet MS"/>
                <a:sym typeface="Trebuchet MS"/>
              </a:rPr>
              <a:t>The </a:t>
            </a:r>
            <a:r>
              <a:rPr b="0" i="0" lang="en-US" sz="1400" u="sng" cap="none" strike="noStrike">
                <a:solidFill>
                  <a:srgbClr val="000000"/>
                </a:solidFill>
                <a:latin typeface="Trebuchet MS"/>
                <a:ea typeface="Trebuchet MS"/>
                <a:cs typeface="Trebuchet MS"/>
                <a:sym typeface="Trebuchet MS"/>
              </a:rPr>
              <a:t>error rate</a:t>
            </a:r>
            <a:r>
              <a:rPr b="0" i="0" lang="en-US" sz="1400" u="none" cap="none" strike="noStrike">
                <a:solidFill>
                  <a:srgbClr val="000000"/>
                </a:solidFill>
                <a:latin typeface="Trebuchet MS"/>
                <a:ea typeface="Trebuchet MS"/>
                <a:cs typeface="Trebuchet MS"/>
                <a:sym typeface="Trebuchet MS"/>
              </a:rPr>
              <a:t> of the model gives the score for a subset.</a:t>
            </a:r>
            <a:endParaRPr/>
          </a:p>
          <a:p>
            <a:pPr indent="-203200" lvl="1" marL="698500" marR="0" rtl="0" algn="l">
              <a:lnSpc>
                <a:spcPct val="100000"/>
              </a:lnSpc>
              <a:spcBef>
                <a:spcPts val="200"/>
              </a:spcBef>
              <a:spcAft>
                <a:spcPts val="0"/>
              </a:spcAft>
              <a:buClr>
                <a:srgbClr val="000000"/>
              </a:buClr>
              <a:buSzPts val="2000"/>
              <a:buFont typeface="Arial"/>
              <a:buChar char="•"/>
            </a:pPr>
            <a:r>
              <a:rPr b="0" i="0" lang="en-US" sz="1400" u="none" cap="none" strike="noStrike">
                <a:solidFill>
                  <a:srgbClr val="000000"/>
                </a:solidFill>
                <a:latin typeface="Trebuchet MS"/>
                <a:ea typeface="Trebuchet MS"/>
                <a:cs typeface="Trebuchet MS"/>
                <a:sym typeface="Trebuchet MS"/>
              </a:rPr>
              <a:t>각 서브셋의 에러율이 점수가 된다. </a:t>
            </a:r>
            <a:endParaRPr b="0" i="0" sz="1400" u="none" cap="none" strike="noStrike">
              <a:solidFill>
                <a:srgbClr val="000000"/>
              </a:solidFill>
              <a:latin typeface="Trebuchet MS"/>
              <a:ea typeface="Trebuchet MS"/>
              <a:cs typeface="Trebuchet MS"/>
              <a:sym typeface="Trebuchet MS"/>
            </a:endParaRPr>
          </a:p>
          <a:p>
            <a:pPr indent="-203200" lvl="1" marL="698500" marR="5080" rtl="0" algn="l">
              <a:lnSpc>
                <a:spcPct val="107916"/>
              </a:lnSpc>
              <a:spcBef>
                <a:spcPts val="545"/>
              </a:spcBef>
              <a:spcAft>
                <a:spcPts val="0"/>
              </a:spcAft>
              <a:buClr>
                <a:srgbClr val="000000"/>
              </a:buClr>
              <a:buSzPts val="2000"/>
              <a:buFont typeface="Arial"/>
              <a:buChar char="•"/>
            </a:pPr>
            <a:r>
              <a:rPr b="0" i="0" lang="en-US" sz="1400" u="none" cap="none" strike="noStrike">
                <a:solidFill>
                  <a:srgbClr val="000000"/>
                </a:solidFill>
                <a:latin typeface="Trebuchet MS"/>
                <a:ea typeface="Trebuchet MS"/>
                <a:cs typeface="Trebuchet MS"/>
                <a:sym typeface="Trebuchet MS"/>
              </a:rPr>
              <a:t>As wrapper methods train a new model for each subset, they are very  </a:t>
            </a:r>
            <a:r>
              <a:rPr b="0" i="0" lang="en-US" sz="1400" u="sng" cap="none" strike="noStrike">
                <a:solidFill>
                  <a:srgbClr val="000000"/>
                </a:solidFill>
                <a:latin typeface="Trebuchet MS"/>
                <a:ea typeface="Trebuchet MS"/>
                <a:cs typeface="Trebuchet MS"/>
                <a:sym typeface="Trebuchet MS"/>
              </a:rPr>
              <a:t>computationally intensive</a:t>
            </a:r>
            <a:r>
              <a:rPr b="0" i="0" lang="en-US" sz="1400" u="none" cap="none" strike="noStrike">
                <a:solidFill>
                  <a:srgbClr val="000000"/>
                </a:solidFill>
                <a:latin typeface="Trebuchet MS"/>
                <a:ea typeface="Trebuchet MS"/>
                <a:cs typeface="Trebuchet MS"/>
                <a:sym typeface="Trebuchet MS"/>
              </a:rPr>
              <a:t>, but usually provide the </a:t>
            </a:r>
            <a:r>
              <a:rPr b="0" i="0" lang="en-US" sz="1400" u="sng" cap="none" strike="noStrike">
                <a:solidFill>
                  <a:srgbClr val="000000"/>
                </a:solidFill>
                <a:latin typeface="Trebuchet MS"/>
                <a:ea typeface="Trebuchet MS"/>
                <a:cs typeface="Trebuchet MS"/>
                <a:sym typeface="Trebuchet MS"/>
              </a:rPr>
              <a:t>best performing feature set </a:t>
            </a:r>
            <a:r>
              <a:rPr b="0" i="0" lang="en-US" sz="1400" u="none" cap="none" strike="noStrike">
                <a:solidFill>
                  <a:srgbClr val="000000"/>
                </a:solidFill>
                <a:latin typeface="Trebuchet MS"/>
                <a:ea typeface="Trebuchet MS"/>
                <a:cs typeface="Trebuchet MS"/>
                <a:sym typeface="Trebuchet MS"/>
              </a:rPr>
              <a:t> for </a:t>
            </a:r>
            <a:r>
              <a:rPr b="0" i="0" lang="en-US" sz="1400" u="sng" cap="none" strike="noStrike">
                <a:solidFill>
                  <a:srgbClr val="000000"/>
                </a:solidFill>
                <a:latin typeface="Trebuchet MS"/>
                <a:ea typeface="Trebuchet MS"/>
                <a:cs typeface="Trebuchet MS"/>
                <a:sym typeface="Trebuchet MS"/>
              </a:rPr>
              <a:t>that particular type of model</a:t>
            </a:r>
            <a:r>
              <a:rPr b="0" i="0" lang="en-US" sz="1400" u="none" cap="none" strike="noStrike">
                <a:solidFill>
                  <a:srgbClr val="000000"/>
                </a:solidFill>
                <a:latin typeface="Trebuchet MS"/>
                <a:ea typeface="Trebuchet MS"/>
                <a:cs typeface="Trebuchet MS"/>
                <a:sym typeface="Trebuchet MS"/>
              </a:rPr>
              <a:t>.</a:t>
            </a:r>
            <a:endParaRPr/>
          </a:p>
          <a:p>
            <a:pPr indent="-203200" lvl="1" marL="698500" marR="5080" rtl="0" algn="l">
              <a:lnSpc>
                <a:spcPct val="107916"/>
              </a:lnSpc>
              <a:spcBef>
                <a:spcPts val="545"/>
              </a:spcBef>
              <a:spcAft>
                <a:spcPts val="0"/>
              </a:spcAft>
              <a:buClr>
                <a:srgbClr val="000000"/>
              </a:buClr>
              <a:buSzPts val="2000"/>
              <a:buFont typeface="Arial"/>
              <a:buChar char="•"/>
            </a:pPr>
            <a:r>
              <a:rPr b="0" i="0" lang="en-US" sz="1400" u="none" cap="none" strike="noStrike">
                <a:solidFill>
                  <a:srgbClr val="000000"/>
                </a:solidFill>
                <a:latin typeface="Trebuchet MS"/>
                <a:ea typeface="Trebuchet MS"/>
                <a:cs typeface="Trebuchet MS"/>
                <a:sym typeface="Trebuchet MS"/>
              </a:rPr>
              <a:t>각 하위 집합에 대해 매번 새로운 모델을 학습하기에 계산이 많지만 보통 특정 모델에 대한 가장 좋은 서브셋을 찾아준다. </a:t>
            </a:r>
            <a:endParaRPr b="0" i="0" sz="1400" u="none" cap="none" strike="noStrike">
              <a:solidFill>
                <a:srgbClr val="000000"/>
              </a:solidFill>
              <a:latin typeface="Trebuchet MS"/>
              <a:ea typeface="Trebuchet MS"/>
              <a:cs typeface="Trebuchet MS"/>
              <a:sym typeface="Trebuchet MS"/>
            </a:endParaRPr>
          </a:p>
        </p:txBody>
      </p:sp>
      <p:pic>
        <p:nvPicPr>
          <p:cNvPr id="144" name="Google Shape;144;p11"/>
          <p:cNvPicPr preferRelativeResize="0"/>
          <p:nvPr/>
        </p:nvPicPr>
        <p:blipFill rotWithShape="1">
          <a:blip r:embed="rId3">
            <a:alphaModFix/>
          </a:blip>
          <a:srcRect b="0" l="0" r="0" t="0"/>
          <a:stretch/>
        </p:blipFill>
        <p:spPr>
          <a:xfrm>
            <a:off x="2150342" y="4859900"/>
            <a:ext cx="7607300" cy="2082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48" name="Shape 148"/>
        <p:cNvGrpSpPr/>
        <p:nvPr/>
      </p:nvGrpSpPr>
      <p:grpSpPr>
        <a:xfrm>
          <a:off x="0" y="0"/>
          <a:ext cx="0" cy="0"/>
          <a:chOff x="0" y="0"/>
          <a:chExt cx="0" cy="0"/>
        </a:xfrm>
      </p:grpSpPr>
      <p:sp>
        <p:nvSpPr>
          <p:cNvPr id="149" name="Google Shape;149;p12"/>
          <p:cNvSpPr txBox="1"/>
          <p:nvPr>
            <p:ph type="title"/>
          </p:nvPr>
        </p:nvSpPr>
        <p:spPr>
          <a:xfrm>
            <a:off x="916939" y="623315"/>
            <a:ext cx="42417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Wrapper Methods</a:t>
            </a:r>
            <a:endParaRPr sz="3900"/>
          </a:p>
        </p:txBody>
      </p:sp>
      <p:sp>
        <p:nvSpPr>
          <p:cNvPr id="150" name="Google Shape;150;p12"/>
          <p:cNvSpPr txBox="1"/>
          <p:nvPr/>
        </p:nvSpPr>
        <p:spPr>
          <a:xfrm>
            <a:off x="916951" y="1503125"/>
            <a:ext cx="10000800" cy="1382100"/>
          </a:xfrm>
          <a:prstGeom prst="rect">
            <a:avLst/>
          </a:prstGeom>
          <a:noFill/>
          <a:ln>
            <a:noFill/>
          </a:ln>
        </p:spPr>
        <p:txBody>
          <a:bodyPr anchorCtr="0" anchor="t" bIns="0" lIns="0" spcFirstLastPara="1" rIns="0" wrap="square" tIns="56500">
            <a:spAutoFit/>
          </a:bodyPr>
          <a:lstStyle/>
          <a:p>
            <a:pPr indent="-215900" lvl="0" marL="241300" marR="0" rtl="0" algn="l">
              <a:lnSpc>
                <a:spcPct val="100000"/>
              </a:lnSpc>
              <a:spcBef>
                <a:spcPts val="0"/>
              </a:spcBef>
              <a:spcAft>
                <a:spcPts val="0"/>
              </a:spcAft>
              <a:buClr>
                <a:srgbClr val="000000"/>
              </a:buClr>
              <a:buSzPts val="2600"/>
              <a:buFont typeface="Arial"/>
              <a:buChar char="•"/>
            </a:pPr>
            <a:r>
              <a:rPr b="0" i="0" lang="en-US" sz="2600" u="none" cap="none" strike="noStrike">
                <a:solidFill>
                  <a:srgbClr val="000000"/>
                </a:solidFill>
                <a:latin typeface="Trebuchet MS"/>
                <a:ea typeface="Trebuchet MS"/>
                <a:cs typeface="Trebuchet MS"/>
                <a:sym typeface="Trebuchet MS"/>
              </a:rPr>
              <a:t>Subset search</a:t>
            </a:r>
            <a:endParaRPr b="0" i="0" sz="2600" u="none" cap="none" strike="noStrike">
              <a:solidFill>
                <a:srgbClr val="000000"/>
              </a:solidFill>
              <a:latin typeface="Trebuchet MS"/>
              <a:ea typeface="Trebuchet MS"/>
              <a:cs typeface="Trebuchet MS"/>
              <a:sym typeface="Trebuchet MS"/>
            </a:endParaRPr>
          </a:p>
          <a:p>
            <a:pPr indent="-215900" lvl="1" marL="698500" marR="0" rtl="0" algn="l">
              <a:lnSpc>
                <a:spcPct val="100000"/>
              </a:lnSpc>
              <a:spcBef>
                <a:spcPts val="250"/>
              </a:spcBef>
              <a:spcAft>
                <a:spcPts val="0"/>
              </a:spcAft>
              <a:buClr>
                <a:srgbClr val="000000"/>
              </a:buClr>
              <a:buSzPts val="1800"/>
              <a:buFont typeface="Arial"/>
              <a:buChar char="•"/>
            </a:pPr>
            <a:r>
              <a:rPr b="0" i="0" lang="en-US" sz="1800" u="none" cap="none" strike="noStrike">
                <a:solidFill>
                  <a:srgbClr val="000000"/>
                </a:solidFill>
                <a:latin typeface="Trebuchet MS"/>
                <a:ea typeface="Trebuchet MS"/>
                <a:cs typeface="Trebuchet MS"/>
                <a:sym typeface="Trebuchet MS"/>
              </a:rPr>
              <a:t>Search taring point: empty set vs. full set</a:t>
            </a:r>
            <a:endParaRPr b="0" i="0" sz="1800" u="none" cap="none" strike="noStrike">
              <a:solidFill>
                <a:srgbClr val="000000"/>
              </a:solidFill>
              <a:latin typeface="Trebuchet MS"/>
              <a:ea typeface="Trebuchet MS"/>
              <a:cs typeface="Trebuchet MS"/>
              <a:sym typeface="Trebuchet MS"/>
            </a:endParaRPr>
          </a:p>
          <a:p>
            <a:pPr indent="-215900" lvl="1" marL="698500" marR="0" rtl="0" algn="l">
              <a:lnSpc>
                <a:spcPct val="100000"/>
              </a:lnSpc>
              <a:spcBef>
                <a:spcPts val="285"/>
              </a:spcBef>
              <a:spcAft>
                <a:spcPts val="0"/>
              </a:spcAft>
              <a:buClr>
                <a:srgbClr val="000000"/>
              </a:buClr>
              <a:buSzPts val="1800"/>
              <a:buFont typeface="Arial"/>
              <a:buChar char="•"/>
            </a:pPr>
            <a:r>
              <a:rPr b="0" i="0" lang="en-US" sz="1800" u="none" cap="none" strike="noStrike">
                <a:solidFill>
                  <a:srgbClr val="000000"/>
                </a:solidFill>
                <a:latin typeface="Trebuchet MS"/>
                <a:ea typeface="Trebuchet MS"/>
                <a:cs typeface="Trebuchet MS"/>
                <a:sym typeface="Trebuchet MS"/>
              </a:rPr>
              <a:t>Search direction: sequential forward selection vs. sequential backward elimination</a:t>
            </a:r>
            <a:endParaRPr b="0" i="0" sz="1800" u="none" cap="none" strike="noStrike">
              <a:solidFill>
                <a:srgbClr val="000000"/>
              </a:solidFill>
              <a:latin typeface="Trebuchet MS"/>
              <a:ea typeface="Trebuchet MS"/>
              <a:cs typeface="Trebuchet MS"/>
              <a:sym typeface="Trebuchet MS"/>
            </a:endParaRPr>
          </a:p>
          <a:p>
            <a:pPr indent="-215900" lvl="1" marL="698500" marR="0" rtl="0" algn="l">
              <a:lnSpc>
                <a:spcPct val="100000"/>
              </a:lnSpc>
              <a:spcBef>
                <a:spcPts val="195"/>
              </a:spcBef>
              <a:spcAft>
                <a:spcPts val="0"/>
              </a:spcAft>
              <a:buClr>
                <a:srgbClr val="000000"/>
              </a:buClr>
              <a:buSzPts val="1800"/>
              <a:buFont typeface="Arial"/>
              <a:buChar char="•"/>
            </a:pPr>
            <a:r>
              <a:rPr b="0" i="0" lang="en-US" sz="1800" u="none" cap="none" strike="noStrike">
                <a:solidFill>
                  <a:srgbClr val="000000"/>
                </a:solidFill>
                <a:latin typeface="Trebuchet MS"/>
                <a:ea typeface="Trebuchet MS"/>
                <a:cs typeface="Trebuchet MS"/>
                <a:sym typeface="Trebuchet MS"/>
              </a:rPr>
              <a:t>Search strategies: exhaustive/complete vs. random</a:t>
            </a:r>
            <a:endParaRPr b="0" i="0" sz="1800" u="none" cap="none" strike="noStrike">
              <a:solidFill>
                <a:srgbClr val="000000"/>
              </a:solidFill>
              <a:latin typeface="Trebuchet MS"/>
              <a:ea typeface="Trebuchet MS"/>
              <a:cs typeface="Trebuchet MS"/>
              <a:sym typeface="Trebuchet MS"/>
            </a:endParaRPr>
          </a:p>
        </p:txBody>
      </p:sp>
      <p:pic>
        <p:nvPicPr>
          <p:cNvPr id="151" name="Google Shape;151;p12"/>
          <p:cNvPicPr preferRelativeResize="0"/>
          <p:nvPr/>
        </p:nvPicPr>
        <p:blipFill rotWithShape="1">
          <a:blip r:embed="rId3">
            <a:alphaModFix/>
          </a:blip>
          <a:srcRect b="0" l="0" r="0" t="0"/>
          <a:stretch/>
        </p:blipFill>
        <p:spPr>
          <a:xfrm>
            <a:off x="2769107" y="3151813"/>
            <a:ext cx="6653784" cy="332841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55" name="Shape 155"/>
        <p:cNvGrpSpPr/>
        <p:nvPr/>
      </p:nvGrpSpPr>
      <p:grpSpPr>
        <a:xfrm>
          <a:off x="0" y="0"/>
          <a:ext cx="0" cy="0"/>
          <a:chOff x="0" y="0"/>
          <a:chExt cx="0" cy="0"/>
        </a:xfrm>
      </p:grpSpPr>
      <p:sp>
        <p:nvSpPr>
          <p:cNvPr id="156" name="Google Shape;156;p13"/>
          <p:cNvSpPr txBox="1"/>
          <p:nvPr>
            <p:ph type="title"/>
          </p:nvPr>
        </p:nvSpPr>
        <p:spPr>
          <a:xfrm>
            <a:off x="916939" y="623315"/>
            <a:ext cx="60705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Feature Selection Methods</a:t>
            </a:r>
            <a:endParaRPr sz="3900"/>
          </a:p>
        </p:txBody>
      </p:sp>
      <p:sp>
        <p:nvSpPr>
          <p:cNvPr id="157" name="Google Shape;157;p13"/>
          <p:cNvSpPr txBox="1"/>
          <p:nvPr/>
        </p:nvSpPr>
        <p:spPr>
          <a:xfrm>
            <a:off x="916948" y="1807975"/>
            <a:ext cx="9825551" cy="3406382"/>
          </a:xfrm>
          <a:prstGeom prst="rect">
            <a:avLst/>
          </a:prstGeom>
          <a:noFill/>
          <a:ln>
            <a:noFill/>
          </a:ln>
        </p:spPr>
        <p:txBody>
          <a:bodyPr anchorCtr="0" anchor="t" bIns="0" lIns="0" spcFirstLastPara="1" rIns="0" wrap="square" tIns="12700">
            <a:spAutoFit/>
          </a:bodyPr>
          <a:lstStyle/>
          <a:p>
            <a:pPr indent="-196850" lvl="0" marL="241300" marR="0" rtl="0" algn="l">
              <a:lnSpc>
                <a:spcPct val="100000"/>
              </a:lnSpc>
              <a:spcBef>
                <a:spcPts val="0"/>
              </a:spcBef>
              <a:spcAft>
                <a:spcPts val="0"/>
              </a:spcAft>
              <a:buClr>
                <a:srgbClr val="000000"/>
              </a:buClr>
              <a:buSzPts val="2300"/>
              <a:buFont typeface="Arial"/>
              <a:buChar char="•"/>
            </a:pPr>
            <a:r>
              <a:rPr b="0" i="0" lang="en-US" sz="2300" u="none" cap="none" strike="noStrike">
                <a:solidFill>
                  <a:srgbClr val="000000"/>
                </a:solidFill>
                <a:latin typeface="Trebuchet MS"/>
                <a:ea typeface="Trebuchet MS"/>
                <a:cs typeface="Trebuchet MS"/>
                <a:sym typeface="Trebuchet MS"/>
              </a:rPr>
              <a:t>Filter methods</a:t>
            </a:r>
            <a:endParaRPr b="0" i="0" sz="2300" u="none" cap="none" strike="noStrike">
              <a:solidFill>
                <a:srgbClr val="000000"/>
              </a:solidFill>
              <a:latin typeface="Trebuchet MS"/>
              <a:ea typeface="Trebuchet MS"/>
              <a:cs typeface="Trebuchet MS"/>
              <a:sym typeface="Trebuchet MS"/>
            </a:endParaRPr>
          </a:p>
          <a:p>
            <a:pPr indent="-196850" lvl="1" marL="698500" marR="0" rtl="0" algn="l">
              <a:lnSpc>
                <a:spcPct val="100000"/>
              </a:lnSpc>
              <a:spcBef>
                <a:spcPts val="135"/>
              </a:spcBef>
              <a:spcAft>
                <a:spcPts val="0"/>
              </a:spcAft>
              <a:buClr>
                <a:srgbClr val="000000"/>
              </a:buClr>
              <a:buSzPts val="1900"/>
              <a:buFont typeface="Arial"/>
              <a:buChar char="•"/>
            </a:pPr>
            <a:r>
              <a:rPr b="0" i="0" lang="en-US" sz="1900" u="none" cap="none" strike="noStrike">
                <a:solidFill>
                  <a:srgbClr val="000000"/>
                </a:solidFill>
                <a:latin typeface="Trebuchet MS"/>
                <a:ea typeface="Trebuchet MS"/>
                <a:cs typeface="Trebuchet MS"/>
                <a:sym typeface="Trebuchet MS"/>
              </a:rPr>
              <a:t>Use a </a:t>
            </a:r>
            <a:r>
              <a:rPr b="0" i="0" lang="en-US" sz="1900" u="sng" cap="none" strike="noStrike">
                <a:solidFill>
                  <a:srgbClr val="000000"/>
                </a:solidFill>
                <a:latin typeface="Trebuchet MS"/>
                <a:ea typeface="Trebuchet MS"/>
                <a:cs typeface="Trebuchet MS"/>
                <a:sym typeface="Trebuchet MS"/>
              </a:rPr>
              <a:t>proxy measure</a:t>
            </a:r>
            <a:r>
              <a:rPr b="0" i="0" lang="en-US" sz="1900" u="none" cap="none" strike="noStrike">
                <a:solidFill>
                  <a:srgbClr val="000000"/>
                </a:solidFill>
                <a:latin typeface="Trebuchet MS"/>
                <a:ea typeface="Trebuchet MS"/>
                <a:cs typeface="Trebuchet MS"/>
                <a:sym typeface="Trebuchet MS"/>
              </a:rPr>
              <a:t> instead of the error rate to score a feature subset.</a:t>
            </a:r>
            <a:endParaRPr/>
          </a:p>
          <a:p>
            <a:pPr indent="-196850" lvl="1" marL="698500" marR="0" rtl="0" algn="l">
              <a:lnSpc>
                <a:spcPct val="100000"/>
              </a:lnSpc>
              <a:spcBef>
                <a:spcPts val="135"/>
              </a:spcBef>
              <a:spcAft>
                <a:spcPts val="0"/>
              </a:spcAft>
              <a:buClr>
                <a:srgbClr val="000000"/>
              </a:buClr>
              <a:buSzPts val="1900"/>
              <a:buFont typeface="Arial"/>
              <a:buChar char="•"/>
            </a:pPr>
            <a:r>
              <a:rPr b="0" i="0" lang="en-US" sz="1900" u="none" cap="none" strike="noStrike">
                <a:solidFill>
                  <a:srgbClr val="000000"/>
                </a:solidFill>
                <a:latin typeface="Trebuchet MS"/>
                <a:ea typeface="Trebuchet MS"/>
                <a:cs typeface="Trebuchet MS"/>
                <a:sym typeface="Trebuchet MS"/>
              </a:rPr>
              <a:t>오류율 대신 근접성을 측정한다. </a:t>
            </a:r>
            <a:endParaRPr b="0" i="0" sz="1900" u="none" cap="none" strike="noStrike">
              <a:solidFill>
                <a:srgbClr val="000000"/>
              </a:solidFill>
              <a:latin typeface="Trebuchet MS"/>
              <a:ea typeface="Trebuchet MS"/>
              <a:cs typeface="Trebuchet MS"/>
              <a:sym typeface="Trebuchet MS"/>
            </a:endParaRPr>
          </a:p>
          <a:p>
            <a:pPr indent="-197485" lvl="2" marL="1155700" marR="0" rtl="0" algn="l">
              <a:lnSpc>
                <a:spcPct val="100000"/>
              </a:lnSpc>
              <a:spcBef>
                <a:spcPts val="330"/>
              </a:spcBef>
              <a:spcAft>
                <a:spcPts val="0"/>
              </a:spcAft>
              <a:buClr>
                <a:srgbClr val="000000"/>
              </a:buClr>
              <a:buSzPts val="1500"/>
              <a:buFont typeface="Arial"/>
              <a:buChar char="•"/>
            </a:pPr>
            <a:r>
              <a:rPr b="0" i="0" lang="en-US" sz="1500" u="none" cap="none" strike="noStrike">
                <a:solidFill>
                  <a:srgbClr val="000000"/>
                </a:solidFill>
                <a:latin typeface="Trebuchet MS"/>
                <a:ea typeface="Trebuchet MS"/>
                <a:cs typeface="Trebuchet MS"/>
                <a:sym typeface="Trebuchet MS"/>
              </a:rPr>
              <a:t>E.g., Mutual information, correlation coefficient, significant tests</a:t>
            </a:r>
            <a:endParaRPr b="0" i="0" sz="1500" u="none" cap="none" strike="noStrike">
              <a:solidFill>
                <a:srgbClr val="000000"/>
              </a:solidFill>
              <a:latin typeface="Trebuchet MS"/>
              <a:ea typeface="Trebuchet MS"/>
              <a:cs typeface="Trebuchet MS"/>
              <a:sym typeface="Trebuchet MS"/>
            </a:endParaRPr>
          </a:p>
          <a:p>
            <a:pPr indent="-196850" lvl="1" marL="698500" marR="5080" rtl="0" algn="l">
              <a:lnSpc>
                <a:spcPct val="107916"/>
              </a:lnSpc>
              <a:spcBef>
                <a:spcPts val="525"/>
              </a:spcBef>
              <a:spcAft>
                <a:spcPts val="0"/>
              </a:spcAft>
              <a:buClr>
                <a:srgbClr val="000000"/>
              </a:buClr>
              <a:buSzPts val="1900"/>
              <a:buFont typeface="Arial"/>
              <a:buChar char="•"/>
            </a:pPr>
            <a:r>
              <a:rPr b="0" i="0" lang="en-US" sz="1900" u="sng" cap="none" strike="noStrike">
                <a:solidFill>
                  <a:srgbClr val="000000"/>
                </a:solidFill>
                <a:latin typeface="Arial"/>
                <a:ea typeface="Arial"/>
                <a:cs typeface="Arial"/>
                <a:sym typeface="Arial"/>
              </a:rPr>
              <a:t>Less computationally intensive</a:t>
            </a:r>
            <a:r>
              <a:rPr b="0" i="0" lang="en-US" sz="1900" u="none" cap="none" strike="noStrike">
                <a:solidFill>
                  <a:srgbClr val="000000"/>
                </a:solidFill>
                <a:latin typeface="Arial"/>
                <a:ea typeface="Arial"/>
                <a:cs typeface="Arial"/>
                <a:sym typeface="Arial"/>
              </a:rPr>
              <a:t> than wrappers, but they produce a feature set  which is </a:t>
            </a:r>
            <a:r>
              <a:rPr b="0" i="0" lang="en-US" sz="1900" u="sng" cap="none" strike="noStrike">
                <a:solidFill>
                  <a:srgbClr val="000000"/>
                </a:solidFill>
                <a:latin typeface="Arial"/>
                <a:ea typeface="Arial"/>
                <a:cs typeface="Arial"/>
                <a:sym typeface="Arial"/>
              </a:rPr>
              <a:t>not tuned to a specific type of predictive model</a:t>
            </a:r>
            <a:r>
              <a:rPr b="0" i="0" lang="en-US" sz="1900" u="none" cap="none" strike="noStrike">
                <a:solidFill>
                  <a:srgbClr val="000000"/>
                </a:solidFill>
                <a:latin typeface="Arial"/>
                <a:ea typeface="Arial"/>
                <a:cs typeface="Arial"/>
                <a:sym typeface="Arial"/>
              </a:rPr>
              <a:t>.</a:t>
            </a:r>
            <a:endParaRPr/>
          </a:p>
          <a:p>
            <a:pPr indent="-196850" lvl="1" marL="698500" marR="5080" rtl="0" algn="l">
              <a:lnSpc>
                <a:spcPct val="107916"/>
              </a:lnSpc>
              <a:spcBef>
                <a:spcPts val="525"/>
              </a:spcBef>
              <a:spcAft>
                <a:spcPts val="0"/>
              </a:spcAft>
              <a:buClr>
                <a:srgbClr val="000000"/>
              </a:buClr>
              <a:buSzPts val="1900"/>
              <a:buFont typeface="Arial"/>
              <a:buChar char="•"/>
            </a:pPr>
            <a:r>
              <a:rPr b="0" i="0" lang="en-US" sz="1900" u="none" cap="none" strike="noStrike">
                <a:solidFill>
                  <a:srgbClr val="000000"/>
                </a:solidFill>
                <a:latin typeface="Arial"/>
                <a:ea typeface="Arial"/>
                <a:cs typeface="Arial"/>
                <a:sym typeface="Arial"/>
              </a:rPr>
              <a:t>Wrapper 보다는 계산이 덜 들어가지만, 특정 모델에 적합한 피쳐를 뽑지는 않음</a:t>
            </a:r>
            <a:endParaRPr b="0" i="0" sz="1900" u="none" cap="none" strike="noStrike">
              <a:solidFill>
                <a:srgbClr val="000000"/>
              </a:solidFill>
              <a:latin typeface="Arial"/>
              <a:ea typeface="Arial"/>
              <a:cs typeface="Arial"/>
              <a:sym typeface="Arial"/>
            </a:endParaRPr>
          </a:p>
          <a:p>
            <a:pPr indent="-196850" lvl="1" marL="698500" marR="76200" rtl="0" algn="l">
              <a:lnSpc>
                <a:spcPct val="109166"/>
              </a:lnSpc>
              <a:spcBef>
                <a:spcPts val="484"/>
              </a:spcBef>
              <a:spcAft>
                <a:spcPts val="0"/>
              </a:spcAft>
              <a:buClr>
                <a:srgbClr val="000000"/>
              </a:buClr>
              <a:buSzPts val="1900"/>
              <a:buFont typeface="Arial"/>
              <a:buChar char="•"/>
            </a:pPr>
            <a:r>
              <a:rPr b="0" i="0" lang="en-US" sz="1900" u="none" cap="none" strike="noStrike">
                <a:solidFill>
                  <a:srgbClr val="000000"/>
                </a:solidFill>
                <a:latin typeface="Trebuchet MS"/>
                <a:ea typeface="Trebuchet MS"/>
                <a:cs typeface="Trebuchet MS"/>
                <a:sym typeface="Trebuchet MS"/>
              </a:rPr>
              <a:t>This lack of tuning means a feature set from a filter is </a:t>
            </a:r>
            <a:r>
              <a:rPr b="0" i="0" lang="en-US" sz="1900" u="sng" cap="none" strike="noStrike">
                <a:solidFill>
                  <a:srgbClr val="000000"/>
                </a:solidFill>
                <a:latin typeface="Trebuchet MS"/>
                <a:ea typeface="Trebuchet MS"/>
                <a:cs typeface="Trebuchet MS"/>
                <a:sym typeface="Trebuchet MS"/>
              </a:rPr>
              <a:t>more general</a:t>
            </a:r>
            <a:r>
              <a:rPr b="0" i="0" lang="en-US" sz="1900" u="none" cap="none" strike="noStrike">
                <a:solidFill>
                  <a:srgbClr val="000000"/>
                </a:solidFill>
                <a:latin typeface="Trebuchet MS"/>
                <a:ea typeface="Trebuchet MS"/>
                <a:cs typeface="Trebuchet MS"/>
                <a:sym typeface="Trebuchet MS"/>
              </a:rPr>
              <a:t> than the  set from a wrapper.</a:t>
            </a:r>
            <a:endParaRPr/>
          </a:p>
          <a:p>
            <a:pPr indent="-196850" lvl="1" marL="698500" marR="76200" rtl="0" algn="l">
              <a:lnSpc>
                <a:spcPct val="109166"/>
              </a:lnSpc>
              <a:spcBef>
                <a:spcPts val="484"/>
              </a:spcBef>
              <a:spcAft>
                <a:spcPts val="0"/>
              </a:spcAft>
              <a:buClr>
                <a:srgbClr val="000000"/>
              </a:buClr>
              <a:buSzPts val="1900"/>
              <a:buFont typeface="Arial"/>
              <a:buChar char="•"/>
            </a:pPr>
            <a:r>
              <a:rPr b="0" i="0" lang="en-US" sz="1900" u="none" cap="none" strike="noStrike">
                <a:solidFill>
                  <a:srgbClr val="000000"/>
                </a:solidFill>
                <a:latin typeface="Trebuchet MS"/>
                <a:ea typeface="Trebuchet MS"/>
                <a:cs typeface="Trebuchet MS"/>
                <a:sym typeface="Trebuchet MS"/>
              </a:rPr>
              <a:t>조정이 부족하다는 것은 해당 피쳐셋이 모델과 상관없이 더 일반적이라고 볼 수 있음</a:t>
            </a:r>
            <a:endParaRPr b="0" i="0" sz="1900" u="none" cap="none" strike="noStrike">
              <a:solidFill>
                <a:srgbClr val="000000"/>
              </a:solidFill>
              <a:latin typeface="Trebuchet MS"/>
              <a:ea typeface="Trebuchet MS"/>
              <a:cs typeface="Trebuchet MS"/>
              <a:sym typeface="Trebuchet MS"/>
            </a:endParaRPr>
          </a:p>
        </p:txBody>
      </p:sp>
      <p:pic>
        <p:nvPicPr>
          <p:cNvPr id="158" name="Google Shape;158;p13"/>
          <p:cNvPicPr preferRelativeResize="0"/>
          <p:nvPr/>
        </p:nvPicPr>
        <p:blipFill rotWithShape="1">
          <a:blip r:embed="rId3">
            <a:alphaModFix/>
          </a:blip>
          <a:srcRect b="0" l="0" r="0" t="0"/>
          <a:stretch/>
        </p:blipFill>
        <p:spPr>
          <a:xfrm>
            <a:off x="1449500" y="5283754"/>
            <a:ext cx="8869287" cy="65734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62" name="Shape 162"/>
        <p:cNvGrpSpPr/>
        <p:nvPr/>
      </p:nvGrpSpPr>
      <p:grpSpPr>
        <a:xfrm>
          <a:off x="0" y="0"/>
          <a:ext cx="0" cy="0"/>
          <a:chOff x="0" y="0"/>
          <a:chExt cx="0" cy="0"/>
        </a:xfrm>
      </p:grpSpPr>
      <p:sp>
        <p:nvSpPr>
          <p:cNvPr id="163" name="Google Shape;163;p14"/>
          <p:cNvSpPr txBox="1"/>
          <p:nvPr>
            <p:ph type="title"/>
          </p:nvPr>
        </p:nvSpPr>
        <p:spPr>
          <a:xfrm>
            <a:off x="916939" y="623315"/>
            <a:ext cx="33396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Filter Methods</a:t>
            </a:r>
            <a:endParaRPr sz="3900"/>
          </a:p>
        </p:txBody>
      </p:sp>
      <p:sp>
        <p:nvSpPr>
          <p:cNvPr id="164" name="Google Shape;164;p14"/>
          <p:cNvSpPr txBox="1"/>
          <p:nvPr/>
        </p:nvSpPr>
        <p:spPr>
          <a:xfrm>
            <a:off x="916938" y="1807971"/>
            <a:ext cx="9547861" cy="1369606"/>
          </a:xfrm>
          <a:prstGeom prst="rect">
            <a:avLst/>
          </a:prstGeom>
          <a:noFill/>
          <a:ln>
            <a:noFill/>
          </a:ln>
        </p:spPr>
        <p:txBody>
          <a:bodyPr anchorCtr="0" anchor="t" bIns="0" lIns="0" spcFirstLastPara="1" rIns="0" wrap="square" tIns="12700">
            <a:spAutoFit/>
          </a:bodyPr>
          <a:lstStyle/>
          <a:p>
            <a:pPr indent="-203200" lvl="0" marL="241300" marR="0" rtl="0" algn="l">
              <a:lnSpc>
                <a:spcPct val="100000"/>
              </a:lnSpc>
              <a:spcBef>
                <a:spcPts val="0"/>
              </a:spcBef>
              <a:spcAft>
                <a:spcPts val="0"/>
              </a:spcAft>
              <a:buClr>
                <a:srgbClr val="000000"/>
              </a:buClr>
              <a:buSzPts val="2400"/>
              <a:buFont typeface="Arial"/>
              <a:buChar char="•"/>
            </a:pPr>
            <a:r>
              <a:rPr b="0" i="0" lang="en-US" sz="2400" u="none" cap="none" strike="noStrike">
                <a:solidFill>
                  <a:srgbClr val="000000"/>
                </a:solidFill>
                <a:latin typeface="Trebuchet MS"/>
                <a:ea typeface="Trebuchet MS"/>
                <a:cs typeface="Trebuchet MS"/>
                <a:sym typeface="Trebuchet MS"/>
              </a:rPr>
              <a:t>Removing features with </a:t>
            </a:r>
            <a:r>
              <a:rPr b="0" i="0" lang="en-US" sz="2400" u="sng" cap="none" strike="noStrike">
                <a:solidFill>
                  <a:srgbClr val="000000"/>
                </a:solidFill>
                <a:latin typeface="Trebuchet MS"/>
                <a:ea typeface="Trebuchet MS"/>
                <a:cs typeface="Trebuchet MS"/>
                <a:sym typeface="Trebuchet MS"/>
              </a:rPr>
              <a:t>low variance  분산이 낮은 피쳐들 제거</a:t>
            </a:r>
            <a:endParaRPr b="0" i="0" sz="2400" u="none" cap="none" strike="noStrike">
              <a:solidFill>
                <a:srgbClr val="000000"/>
              </a:solidFill>
              <a:latin typeface="Trebuchet MS"/>
              <a:ea typeface="Trebuchet MS"/>
              <a:cs typeface="Trebuchet MS"/>
              <a:sym typeface="Trebuchet MS"/>
            </a:endParaRPr>
          </a:p>
          <a:p>
            <a:pPr indent="-203200" lvl="1" marL="698500" marR="0" rtl="0" algn="l">
              <a:lnSpc>
                <a:spcPct val="100000"/>
              </a:lnSpc>
              <a:spcBef>
                <a:spcPts val="135"/>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Unsupervised (uses only the features, not the target)</a:t>
            </a:r>
            <a:endParaRPr b="0" i="0" sz="2000" u="none" cap="none" strike="noStrike">
              <a:solidFill>
                <a:srgbClr val="000000"/>
              </a:solidFill>
              <a:latin typeface="Trebuchet MS"/>
              <a:ea typeface="Trebuchet MS"/>
              <a:cs typeface="Trebuchet MS"/>
              <a:sym typeface="Trebuchet MS"/>
            </a:endParaRPr>
          </a:p>
          <a:p>
            <a:pPr indent="-203200" lvl="1" marL="698500" marR="0" rtl="0" algn="l">
              <a:lnSpc>
                <a:spcPct val="100000"/>
              </a:lnSpc>
              <a:spcBef>
                <a:spcPts val="215"/>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Low variance features do not good at differentiation.</a:t>
            </a:r>
            <a:endParaRPr/>
          </a:p>
          <a:p>
            <a:pPr indent="-203200" lvl="1" marL="698500" marR="0" rtl="0" algn="l">
              <a:lnSpc>
                <a:spcPct val="100000"/>
              </a:lnSpc>
              <a:spcBef>
                <a:spcPts val="215"/>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서로 샘플간의 차이가 되지 못한다. </a:t>
            </a:r>
            <a:endParaRPr b="0" i="0" sz="2000" u="none" cap="none" strike="noStrike">
              <a:solidFill>
                <a:srgbClr val="000000"/>
              </a:solidFill>
              <a:latin typeface="Trebuchet MS"/>
              <a:ea typeface="Trebuchet MS"/>
              <a:cs typeface="Trebuchet MS"/>
              <a:sym typeface="Trebuchet MS"/>
            </a:endParaRPr>
          </a:p>
        </p:txBody>
      </p:sp>
      <p:graphicFrame>
        <p:nvGraphicFramePr>
          <p:cNvPr id="165" name="Google Shape;165;p14"/>
          <p:cNvGraphicFramePr/>
          <p:nvPr/>
        </p:nvGraphicFramePr>
        <p:xfrm>
          <a:off x="1463338" y="3679848"/>
          <a:ext cx="3000000" cy="3000000"/>
        </p:xfrm>
        <a:graphic>
          <a:graphicData uri="http://schemas.openxmlformats.org/drawingml/2006/table">
            <a:tbl>
              <a:tblPr bandRow="1" firstRow="1">
                <a:noFill/>
                <a:tableStyleId>{4F4BA9AC-DEA9-49E4-B1FA-046631E6063A}</a:tableStyleId>
              </a:tblPr>
              <a:tblGrid>
                <a:gridCol w="470525"/>
                <a:gridCol w="1128400"/>
                <a:gridCol w="375925"/>
                <a:gridCol w="375925"/>
                <a:gridCol w="470525"/>
              </a:tblGrid>
              <a:tr h="252975">
                <a:tc>
                  <a:txBody>
                    <a:bodyPr/>
                    <a:lstStyle/>
                    <a:p>
                      <a:pPr indent="0" lvl="0" marL="31750" marR="0" rtl="0" algn="l">
                        <a:lnSpc>
                          <a:spcPct val="94166"/>
                        </a:lnSpc>
                        <a:spcBef>
                          <a:spcPts val="0"/>
                        </a:spcBef>
                        <a:spcAft>
                          <a:spcPts val="0"/>
                        </a:spcAft>
                        <a:buClr>
                          <a:srgbClr val="000000"/>
                        </a:buClr>
                        <a:buSzPts val="1800"/>
                        <a:buFont typeface="Arial"/>
                        <a:buNone/>
                      </a:pPr>
                      <a:r>
                        <a:rPr b="1" lang="en-US" sz="1800" u="none" cap="none" strike="noStrike">
                          <a:solidFill>
                            <a:srgbClr val="C65D09"/>
                          </a:solidFill>
                          <a:latin typeface="Arial"/>
                          <a:ea typeface="Arial"/>
                          <a:cs typeface="Arial"/>
                          <a:sym typeface="Arial"/>
                        </a:rPr>
                        <a:t>&gt;&gt;&gt;</a:t>
                      </a:r>
                      <a:endParaRPr sz="1800" u="none" cap="none" strike="noStrike">
                        <a:latin typeface="Arial"/>
                        <a:ea typeface="Arial"/>
                        <a:cs typeface="Arial"/>
                        <a:sym typeface="Arial"/>
                      </a:endParaRPr>
                    </a:p>
                  </a:txBody>
                  <a:tcPr marT="0" marB="0" marR="0" marL="0"/>
                </a:tc>
                <a:tc>
                  <a:txBody>
                    <a:bodyPr/>
                    <a:lstStyle/>
                    <a:p>
                      <a:pPr indent="0" lvl="0" marL="0" marR="54610" rtl="0" algn="r">
                        <a:lnSpc>
                          <a:spcPct val="94166"/>
                        </a:lnSpc>
                        <a:spcBef>
                          <a:spcPts val="0"/>
                        </a:spcBef>
                        <a:spcAft>
                          <a:spcPts val="0"/>
                        </a:spcAft>
                        <a:buClr>
                          <a:srgbClr val="000000"/>
                        </a:buClr>
                        <a:buSzPts val="1800"/>
                        <a:buFont typeface="Arial"/>
                        <a:buNone/>
                      </a:pPr>
                      <a:r>
                        <a:rPr lang="en-US" sz="1800" u="none" cap="none" strike="noStrike">
                          <a:latin typeface="Arial"/>
                          <a:ea typeface="Arial"/>
                          <a:cs typeface="Arial"/>
                          <a:sym typeface="Arial"/>
                        </a:rPr>
                        <a:t>X </a:t>
                      </a:r>
                      <a:r>
                        <a:rPr lang="en-US" sz="1800" u="none" cap="none" strike="noStrike">
                          <a:solidFill>
                            <a:srgbClr val="666666"/>
                          </a:solidFill>
                          <a:latin typeface="Arial"/>
                          <a:ea typeface="Arial"/>
                          <a:cs typeface="Arial"/>
                          <a:sym typeface="Arial"/>
                        </a:rPr>
                        <a:t>= </a:t>
                      </a:r>
                      <a:r>
                        <a:rPr lang="en-US" sz="1800" u="none" cap="none" strike="noStrike">
                          <a:latin typeface="Arial"/>
                          <a:ea typeface="Arial"/>
                          <a:cs typeface="Arial"/>
                          <a:sym typeface="Arial"/>
                        </a:rPr>
                        <a:t>[[</a:t>
                      </a:r>
                      <a:r>
                        <a:rPr lang="en-US" sz="1800" u="none" cap="none" strike="noStrike">
                          <a:solidFill>
                            <a:srgbClr val="208050"/>
                          </a:solidFill>
                          <a:latin typeface="Arial"/>
                          <a:ea typeface="Arial"/>
                          <a:cs typeface="Arial"/>
                          <a:sym typeface="Arial"/>
                        </a:rPr>
                        <a:t>0</a:t>
                      </a:r>
                      <a:r>
                        <a:rPr lang="en-US" sz="1800" u="none" cap="none" strike="noStrike">
                          <a:latin typeface="Arial"/>
                          <a:ea typeface="Arial"/>
                          <a:cs typeface="Arial"/>
                          <a:sym typeface="Arial"/>
                        </a:rPr>
                        <a:t>,</a:t>
                      </a:r>
                      <a:endParaRPr sz="1800" u="none" cap="none" strike="noStrike">
                        <a:latin typeface="Arial"/>
                        <a:ea typeface="Arial"/>
                        <a:cs typeface="Arial"/>
                        <a:sym typeface="Arial"/>
                      </a:endParaRPr>
                    </a:p>
                  </a:txBody>
                  <a:tcPr marT="0" marB="0" marR="0" marL="0"/>
                </a:tc>
                <a:tc>
                  <a:txBody>
                    <a:bodyPr/>
                    <a:lstStyle/>
                    <a:p>
                      <a:pPr indent="0" lvl="0" marL="0" marR="0" rtl="0" algn="ctr">
                        <a:lnSpc>
                          <a:spcPct val="94166"/>
                        </a:lnSpc>
                        <a:spcBef>
                          <a:spcPts val="0"/>
                        </a:spcBef>
                        <a:spcAft>
                          <a:spcPts val="0"/>
                        </a:spcAft>
                        <a:buClr>
                          <a:srgbClr val="000000"/>
                        </a:buClr>
                        <a:buSzPts val="1800"/>
                        <a:buFont typeface="Arial"/>
                        <a:buNone/>
                      </a:pPr>
                      <a:r>
                        <a:rPr lang="en-US" sz="1800" u="none" cap="none" strike="noStrike">
                          <a:solidFill>
                            <a:srgbClr val="208050"/>
                          </a:solidFill>
                          <a:latin typeface="Arial"/>
                          <a:ea typeface="Arial"/>
                          <a:cs typeface="Arial"/>
                          <a:sym typeface="Arial"/>
                        </a:rPr>
                        <a:t>2</a:t>
                      </a:r>
                      <a:r>
                        <a:rPr lang="en-US" sz="1800" u="none" cap="none" strike="noStrike">
                          <a:latin typeface="Arial"/>
                          <a:ea typeface="Arial"/>
                          <a:cs typeface="Arial"/>
                          <a:sym typeface="Arial"/>
                        </a:rPr>
                        <a:t>,</a:t>
                      </a:r>
                      <a:endParaRPr sz="1800" u="none" cap="none" strike="noStrike">
                        <a:latin typeface="Arial"/>
                        <a:ea typeface="Arial"/>
                        <a:cs typeface="Arial"/>
                        <a:sym typeface="Arial"/>
                      </a:endParaRPr>
                    </a:p>
                  </a:txBody>
                  <a:tcPr marT="0" marB="0" marR="0" marL="0"/>
                </a:tc>
                <a:tc>
                  <a:txBody>
                    <a:bodyPr/>
                    <a:lstStyle/>
                    <a:p>
                      <a:pPr indent="0" lvl="0" marL="0" marR="0" rtl="0" algn="ctr">
                        <a:lnSpc>
                          <a:spcPct val="94166"/>
                        </a:lnSpc>
                        <a:spcBef>
                          <a:spcPts val="0"/>
                        </a:spcBef>
                        <a:spcAft>
                          <a:spcPts val="0"/>
                        </a:spcAft>
                        <a:buClr>
                          <a:srgbClr val="000000"/>
                        </a:buClr>
                        <a:buSzPts val="1800"/>
                        <a:buFont typeface="Arial"/>
                        <a:buNone/>
                      </a:pPr>
                      <a:r>
                        <a:rPr lang="en-US" sz="1800" u="none" cap="none" strike="noStrike">
                          <a:solidFill>
                            <a:srgbClr val="208050"/>
                          </a:solidFill>
                          <a:latin typeface="Arial"/>
                          <a:ea typeface="Arial"/>
                          <a:cs typeface="Arial"/>
                          <a:sym typeface="Arial"/>
                        </a:rPr>
                        <a:t>0</a:t>
                      </a:r>
                      <a:r>
                        <a:rPr lang="en-US" sz="1800" u="none" cap="none" strike="noStrike">
                          <a:latin typeface="Arial"/>
                          <a:ea typeface="Arial"/>
                          <a:cs typeface="Arial"/>
                          <a:sym typeface="Arial"/>
                        </a:rPr>
                        <a:t>,</a:t>
                      </a:r>
                      <a:endParaRPr sz="1800" u="none" cap="none" strike="noStrike">
                        <a:latin typeface="Arial"/>
                        <a:ea typeface="Arial"/>
                        <a:cs typeface="Arial"/>
                        <a:sym typeface="Arial"/>
                      </a:endParaRPr>
                    </a:p>
                  </a:txBody>
                  <a:tcPr marT="0" marB="0" marR="0" marL="0"/>
                </a:tc>
                <a:tc>
                  <a:txBody>
                    <a:bodyPr/>
                    <a:lstStyle/>
                    <a:p>
                      <a:pPr indent="0" lvl="0" marL="0" marR="24130" rtl="0" algn="r">
                        <a:lnSpc>
                          <a:spcPct val="94166"/>
                        </a:lnSpc>
                        <a:spcBef>
                          <a:spcPts val="0"/>
                        </a:spcBef>
                        <a:spcAft>
                          <a:spcPts val="0"/>
                        </a:spcAft>
                        <a:buClr>
                          <a:srgbClr val="000000"/>
                        </a:buClr>
                        <a:buSzPts val="1800"/>
                        <a:buFont typeface="Arial"/>
                        <a:buNone/>
                      </a:pPr>
                      <a:r>
                        <a:rPr lang="en-US" sz="1800" u="none" cap="none" strike="noStrike">
                          <a:solidFill>
                            <a:srgbClr val="208050"/>
                          </a:solidFill>
                          <a:latin typeface="Arial"/>
                          <a:ea typeface="Arial"/>
                          <a:cs typeface="Arial"/>
                          <a:sym typeface="Arial"/>
                        </a:rPr>
                        <a:t>3</a:t>
                      </a:r>
                      <a:r>
                        <a:rPr lang="en-US" sz="1800" u="none" cap="none" strike="noStrike">
                          <a:latin typeface="Arial"/>
                          <a:ea typeface="Arial"/>
                          <a:cs typeface="Arial"/>
                          <a:sym typeface="Arial"/>
                        </a:rPr>
                        <a:t>],</a:t>
                      </a:r>
                      <a:endParaRPr sz="1800" u="none" cap="none" strike="noStrike">
                        <a:latin typeface="Arial"/>
                        <a:ea typeface="Arial"/>
                        <a:cs typeface="Arial"/>
                        <a:sym typeface="Arial"/>
                      </a:endParaRPr>
                    </a:p>
                  </a:txBody>
                  <a:tcPr marT="0" marB="0" marR="0" marL="0"/>
                </a:tc>
              </a:tr>
              <a:tr h="272800">
                <a:tc>
                  <a:txBody>
                    <a:bodyPr/>
                    <a:lstStyle/>
                    <a:p>
                      <a:pPr indent="0" lvl="0" marL="0" marR="0" rtl="0" algn="l">
                        <a:lnSpc>
                          <a:spcPct val="100000"/>
                        </a:lnSpc>
                        <a:spcBef>
                          <a:spcPts val="0"/>
                        </a:spcBef>
                        <a:spcAft>
                          <a:spcPts val="0"/>
                        </a:spcAft>
                        <a:buClr>
                          <a:srgbClr val="000000"/>
                        </a:buClr>
                        <a:buSzPts val="1600"/>
                        <a:buFont typeface="Arial"/>
                        <a:buNone/>
                      </a:pPr>
                      <a:r>
                        <a:t/>
                      </a:r>
                      <a:endParaRPr sz="1600" u="none" cap="none" strike="noStrike">
                        <a:latin typeface="Times New Roman"/>
                        <a:ea typeface="Times New Roman"/>
                        <a:cs typeface="Times New Roman"/>
                        <a:sym typeface="Times New Roman"/>
                      </a:endParaRPr>
                    </a:p>
                  </a:txBody>
                  <a:tcPr marT="0" marB="0" marR="0" marL="0"/>
                </a:tc>
                <a:tc>
                  <a:txBody>
                    <a:bodyPr/>
                    <a:lstStyle/>
                    <a:p>
                      <a:pPr indent="0" lvl="0" marL="0" marR="54610" rtl="0" algn="r">
                        <a:lnSpc>
                          <a:spcPct val="104944"/>
                        </a:lnSpc>
                        <a:spcBef>
                          <a:spcPts val="0"/>
                        </a:spcBef>
                        <a:spcAft>
                          <a:spcPts val="0"/>
                        </a:spcAft>
                        <a:buClr>
                          <a:srgbClr val="000000"/>
                        </a:buClr>
                        <a:buSzPts val="1800"/>
                        <a:buFont typeface="Arial"/>
                        <a:buNone/>
                      </a:pPr>
                      <a:r>
                        <a:rPr lang="en-US" sz="1800" u="none" cap="none" strike="noStrike">
                          <a:latin typeface="Arial"/>
                          <a:ea typeface="Arial"/>
                          <a:cs typeface="Arial"/>
                          <a:sym typeface="Arial"/>
                        </a:rPr>
                        <a:t>[</a:t>
                      </a:r>
                      <a:r>
                        <a:rPr lang="en-US" sz="1800" u="none" cap="none" strike="noStrike">
                          <a:solidFill>
                            <a:srgbClr val="208050"/>
                          </a:solidFill>
                          <a:latin typeface="Arial"/>
                          <a:ea typeface="Arial"/>
                          <a:cs typeface="Arial"/>
                          <a:sym typeface="Arial"/>
                        </a:rPr>
                        <a:t>0</a:t>
                      </a:r>
                      <a:r>
                        <a:rPr lang="en-US" sz="1800" u="none" cap="none" strike="noStrike">
                          <a:latin typeface="Arial"/>
                          <a:ea typeface="Arial"/>
                          <a:cs typeface="Arial"/>
                          <a:sym typeface="Arial"/>
                        </a:rPr>
                        <a:t>,</a:t>
                      </a:r>
                      <a:endParaRPr sz="1800" u="none" cap="none" strike="noStrike">
                        <a:latin typeface="Arial"/>
                        <a:ea typeface="Arial"/>
                        <a:cs typeface="Arial"/>
                        <a:sym typeface="Arial"/>
                      </a:endParaRPr>
                    </a:p>
                  </a:txBody>
                  <a:tcPr marT="0" marB="0" marR="0" marL="0"/>
                </a:tc>
                <a:tc>
                  <a:txBody>
                    <a:bodyPr/>
                    <a:lstStyle/>
                    <a:p>
                      <a:pPr indent="0" lvl="0" marL="0" marR="0" rtl="0" algn="ctr">
                        <a:lnSpc>
                          <a:spcPct val="104944"/>
                        </a:lnSpc>
                        <a:spcBef>
                          <a:spcPts val="0"/>
                        </a:spcBef>
                        <a:spcAft>
                          <a:spcPts val="0"/>
                        </a:spcAft>
                        <a:buClr>
                          <a:srgbClr val="000000"/>
                        </a:buClr>
                        <a:buSzPts val="1800"/>
                        <a:buFont typeface="Arial"/>
                        <a:buNone/>
                      </a:pPr>
                      <a:r>
                        <a:rPr lang="en-US" sz="1800" u="none" cap="none" strike="noStrike">
                          <a:solidFill>
                            <a:srgbClr val="208050"/>
                          </a:solidFill>
                          <a:latin typeface="Arial"/>
                          <a:ea typeface="Arial"/>
                          <a:cs typeface="Arial"/>
                          <a:sym typeface="Arial"/>
                        </a:rPr>
                        <a:t>1</a:t>
                      </a:r>
                      <a:r>
                        <a:rPr lang="en-US" sz="1800" u="none" cap="none" strike="noStrike">
                          <a:latin typeface="Arial"/>
                          <a:ea typeface="Arial"/>
                          <a:cs typeface="Arial"/>
                          <a:sym typeface="Arial"/>
                        </a:rPr>
                        <a:t>,</a:t>
                      </a:r>
                      <a:endParaRPr sz="1800" u="none" cap="none" strike="noStrike">
                        <a:latin typeface="Arial"/>
                        <a:ea typeface="Arial"/>
                        <a:cs typeface="Arial"/>
                        <a:sym typeface="Arial"/>
                      </a:endParaRPr>
                    </a:p>
                  </a:txBody>
                  <a:tcPr marT="0" marB="0" marR="0" marL="0"/>
                </a:tc>
                <a:tc>
                  <a:txBody>
                    <a:bodyPr/>
                    <a:lstStyle/>
                    <a:p>
                      <a:pPr indent="0" lvl="0" marL="0" marR="0" rtl="0" algn="ctr">
                        <a:lnSpc>
                          <a:spcPct val="104944"/>
                        </a:lnSpc>
                        <a:spcBef>
                          <a:spcPts val="0"/>
                        </a:spcBef>
                        <a:spcAft>
                          <a:spcPts val="0"/>
                        </a:spcAft>
                        <a:buClr>
                          <a:srgbClr val="000000"/>
                        </a:buClr>
                        <a:buSzPts val="1800"/>
                        <a:buFont typeface="Arial"/>
                        <a:buNone/>
                      </a:pPr>
                      <a:r>
                        <a:rPr lang="en-US" sz="1800" u="none" cap="none" strike="noStrike">
                          <a:solidFill>
                            <a:srgbClr val="208050"/>
                          </a:solidFill>
                          <a:latin typeface="Arial"/>
                          <a:ea typeface="Arial"/>
                          <a:cs typeface="Arial"/>
                          <a:sym typeface="Arial"/>
                        </a:rPr>
                        <a:t>4</a:t>
                      </a:r>
                      <a:r>
                        <a:rPr lang="en-US" sz="1800" u="none" cap="none" strike="noStrike">
                          <a:latin typeface="Arial"/>
                          <a:ea typeface="Arial"/>
                          <a:cs typeface="Arial"/>
                          <a:sym typeface="Arial"/>
                        </a:rPr>
                        <a:t>,</a:t>
                      </a:r>
                      <a:endParaRPr sz="1800" u="none" cap="none" strike="noStrike">
                        <a:latin typeface="Arial"/>
                        <a:ea typeface="Arial"/>
                        <a:cs typeface="Arial"/>
                        <a:sym typeface="Arial"/>
                      </a:endParaRPr>
                    </a:p>
                  </a:txBody>
                  <a:tcPr marT="0" marB="0" marR="0" marL="0"/>
                </a:tc>
                <a:tc>
                  <a:txBody>
                    <a:bodyPr/>
                    <a:lstStyle/>
                    <a:p>
                      <a:pPr indent="0" lvl="0" marL="0" marR="24130" rtl="0" algn="r">
                        <a:lnSpc>
                          <a:spcPct val="104944"/>
                        </a:lnSpc>
                        <a:spcBef>
                          <a:spcPts val="0"/>
                        </a:spcBef>
                        <a:spcAft>
                          <a:spcPts val="0"/>
                        </a:spcAft>
                        <a:buClr>
                          <a:srgbClr val="000000"/>
                        </a:buClr>
                        <a:buSzPts val="1800"/>
                        <a:buFont typeface="Arial"/>
                        <a:buNone/>
                      </a:pPr>
                      <a:r>
                        <a:rPr lang="en-US" sz="1800" u="none" cap="none" strike="noStrike">
                          <a:solidFill>
                            <a:srgbClr val="208050"/>
                          </a:solidFill>
                          <a:latin typeface="Arial"/>
                          <a:ea typeface="Arial"/>
                          <a:cs typeface="Arial"/>
                          <a:sym typeface="Arial"/>
                        </a:rPr>
                        <a:t>3</a:t>
                      </a:r>
                      <a:r>
                        <a:rPr lang="en-US" sz="1800" u="none" cap="none" strike="noStrike">
                          <a:latin typeface="Arial"/>
                          <a:ea typeface="Arial"/>
                          <a:cs typeface="Arial"/>
                          <a:sym typeface="Arial"/>
                        </a:rPr>
                        <a:t>],</a:t>
                      </a:r>
                      <a:endParaRPr sz="1800" u="none" cap="none" strike="noStrike">
                        <a:latin typeface="Arial"/>
                        <a:ea typeface="Arial"/>
                        <a:cs typeface="Arial"/>
                        <a:sym typeface="Arial"/>
                      </a:endParaRPr>
                    </a:p>
                  </a:txBody>
                  <a:tcPr marT="0" marB="0" marR="0" marL="0"/>
                </a:tc>
              </a:tr>
              <a:tr h="248400">
                <a:tc>
                  <a:txBody>
                    <a:bodyPr/>
                    <a:lstStyle/>
                    <a:p>
                      <a:pPr indent="0" lvl="0" marL="0" marR="0" rtl="0" algn="l">
                        <a:lnSpc>
                          <a:spcPct val="100000"/>
                        </a:lnSpc>
                        <a:spcBef>
                          <a:spcPts val="0"/>
                        </a:spcBef>
                        <a:spcAft>
                          <a:spcPts val="0"/>
                        </a:spcAft>
                        <a:buClr>
                          <a:srgbClr val="000000"/>
                        </a:buClr>
                        <a:buSzPts val="1500"/>
                        <a:buFont typeface="Arial"/>
                        <a:buNone/>
                      </a:pPr>
                      <a:r>
                        <a:t/>
                      </a:r>
                      <a:endParaRPr sz="1500" u="none" cap="none" strike="noStrike">
                        <a:latin typeface="Times New Roman"/>
                        <a:ea typeface="Times New Roman"/>
                        <a:cs typeface="Times New Roman"/>
                        <a:sym typeface="Times New Roman"/>
                      </a:endParaRPr>
                    </a:p>
                  </a:txBody>
                  <a:tcPr marT="0" marB="0" marR="0" marL="0"/>
                </a:tc>
                <a:tc>
                  <a:txBody>
                    <a:bodyPr/>
                    <a:lstStyle/>
                    <a:p>
                      <a:pPr indent="0" lvl="0" marL="0" marR="54610" rtl="0" algn="r">
                        <a:lnSpc>
                          <a:spcPct val="103055"/>
                        </a:lnSpc>
                        <a:spcBef>
                          <a:spcPts val="0"/>
                        </a:spcBef>
                        <a:spcAft>
                          <a:spcPts val="0"/>
                        </a:spcAft>
                        <a:buClr>
                          <a:srgbClr val="000000"/>
                        </a:buClr>
                        <a:buSzPts val="1800"/>
                        <a:buFont typeface="Arial"/>
                        <a:buNone/>
                      </a:pPr>
                      <a:r>
                        <a:rPr lang="en-US" sz="1800" u="none" cap="none" strike="noStrike">
                          <a:latin typeface="Arial"/>
                          <a:ea typeface="Arial"/>
                          <a:cs typeface="Arial"/>
                          <a:sym typeface="Arial"/>
                        </a:rPr>
                        <a:t>[</a:t>
                      </a:r>
                      <a:r>
                        <a:rPr lang="en-US" sz="1800" u="none" cap="none" strike="noStrike">
                          <a:solidFill>
                            <a:srgbClr val="208050"/>
                          </a:solidFill>
                          <a:latin typeface="Arial"/>
                          <a:ea typeface="Arial"/>
                          <a:cs typeface="Arial"/>
                          <a:sym typeface="Arial"/>
                        </a:rPr>
                        <a:t>0</a:t>
                      </a:r>
                      <a:r>
                        <a:rPr lang="en-US" sz="1800" u="none" cap="none" strike="noStrike">
                          <a:latin typeface="Arial"/>
                          <a:ea typeface="Arial"/>
                          <a:cs typeface="Arial"/>
                          <a:sym typeface="Arial"/>
                        </a:rPr>
                        <a:t>,</a:t>
                      </a:r>
                      <a:endParaRPr sz="1800" u="none" cap="none" strike="noStrike">
                        <a:latin typeface="Arial"/>
                        <a:ea typeface="Arial"/>
                        <a:cs typeface="Arial"/>
                        <a:sym typeface="Arial"/>
                      </a:endParaRPr>
                    </a:p>
                  </a:txBody>
                  <a:tcPr marT="0" marB="0" marR="0" marL="0"/>
                </a:tc>
                <a:tc>
                  <a:txBody>
                    <a:bodyPr/>
                    <a:lstStyle/>
                    <a:p>
                      <a:pPr indent="0" lvl="0" marL="0" marR="0" rtl="0" algn="ctr">
                        <a:lnSpc>
                          <a:spcPct val="103055"/>
                        </a:lnSpc>
                        <a:spcBef>
                          <a:spcPts val="0"/>
                        </a:spcBef>
                        <a:spcAft>
                          <a:spcPts val="0"/>
                        </a:spcAft>
                        <a:buClr>
                          <a:srgbClr val="000000"/>
                        </a:buClr>
                        <a:buSzPts val="1800"/>
                        <a:buFont typeface="Arial"/>
                        <a:buNone/>
                      </a:pPr>
                      <a:r>
                        <a:rPr lang="en-US" sz="1800" u="none" cap="none" strike="noStrike">
                          <a:solidFill>
                            <a:srgbClr val="208050"/>
                          </a:solidFill>
                          <a:latin typeface="Arial"/>
                          <a:ea typeface="Arial"/>
                          <a:cs typeface="Arial"/>
                          <a:sym typeface="Arial"/>
                        </a:rPr>
                        <a:t>1</a:t>
                      </a:r>
                      <a:r>
                        <a:rPr lang="en-US" sz="1800" u="none" cap="none" strike="noStrike">
                          <a:latin typeface="Arial"/>
                          <a:ea typeface="Arial"/>
                          <a:cs typeface="Arial"/>
                          <a:sym typeface="Arial"/>
                        </a:rPr>
                        <a:t>,</a:t>
                      </a:r>
                      <a:endParaRPr sz="1800" u="none" cap="none" strike="noStrike">
                        <a:latin typeface="Arial"/>
                        <a:ea typeface="Arial"/>
                        <a:cs typeface="Arial"/>
                        <a:sym typeface="Arial"/>
                      </a:endParaRPr>
                    </a:p>
                  </a:txBody>
                  <a:tcPr marT="0" marB="0" marR="0" marL="0"/>
                </a:tc>
                <a:tc>
                  <a:txBody>
                    <a:bodyPr/>
                    <a:lstStyle/>
                    <a:p>
                      <a:pPr indent="0" lvl="0" marL="0" marR="0" rtl="0" algn="ctr">
                        <a:lnSpc>
                          <a:spcPct val="103055"/>
                        </a:lnSpc>
                        <a:spcBef>
                          <a:spcPts val="0"/>
                        </a:spcBef>
                        <a:spcAft>
                          <a:spcPts val="0"/>
                        </a:spcAft>
                        <a:buClr>
                          <a:srgbClr val="000000"/>
                        </a:buClr>
                        <a:buSzPts val="1800"/>
                        <a:buFont typeface="Arial"/>
                        <a:buNone/>
                      </a:pPr>
                      <a:r>
                        <a:rPr lang="en-US" sz="1800" u="none" cap="none" strike="noStrike">
                          <a:solidFill>
                            <a:srgbClr val="208050"/>
                          </a:solidFill>
                          <a:latin typeface="Arial"/>
                          <a:ea typeface="Arial"/>
                          <a:cs typeface="Arial"/>
                          <a:sym typeface="Arial"/>
                        </a:rPr>
                        <a:t>1</a:t>
                      </a:r>
                      <a:r>
                        <a:rPr lang="en-US" sz="1800" u="none" cap="none" strike="noStrike">
                          <a:latin typeface="Arial"/>
                          <a:ea typeface="Arial"/>
                          <a:cs typeface="Arial"/>
                          <a:sym typeface="Arial"/>
                        </a:rPr>
                        <a:t>,</a:t>
                      </a:r>
                      <a:endParaRPr sz="1800" u="none" cap="none" strike="noStrike">
                        <a:latin typeface="Arial"/>
                        <a:ea typeface="Arial"/>
                        <a:cs typeface="Arial"/>
                        <a:sym typeface="Arial"/>
                      </a:endParaRPr>
                    </a:p>
                  </a:txBody>
                  <a:tcPr marT="0" marB="0" marR="0" marL="0"/>
                </a:tc>
                <a:tc>
                  <a:txBody>
                    <a:bodyPr/>
                    <a:lstStyle/>
                    <a:p>
                      <a:pPr indent="0" lvl="0" marL="0" marR="24130" rtl="0" algn="r">
                        <a:lnSpc>
                          <a:spcPct val="103055"/>
                        </a:lnSpc>
                        <a:spcBef>
                          <a:spcPts val="0"/>
                        </a:spcBef>
                        <a:spcAft>
                          <a:spcPts val="0"/>
                        </a:spcAft>
                        <a:buClr>
                          <a:srgbClr val="000000"/>
                        </a:buClr>
                        <a:buSzPts val="1800"/>
                        <a:buFont typeface="Arial"/>
                        <a:buNone/>
                      </a:pPr>
                      <a:r>
                        <a:rPr lang="en-US" sz="1800" u="none" cap="none" strike="noStrike">
                          <a:solidFill>
                            <a:srgbClr val="208050"/>
                          </a:solidFill>
                          <a:latin typeface="Arial"/>
                          <a:ea typeface="Arial"/>
                          <a:cs typeface="Arial"/>
                          <a:sym typeface="Arial"/>
                        </a:rPr>
                        <a:t>3</a:t>
                      </a:r>
                      <a:r>
                        <a:rPr lang="en-US" sz="1800" u="none" cap="none" strike="noStrike">
                          <a:latin typeface="Arial"/>
                          <a:ea typeface="Arial"/>
                          <a:cs typeface="Arial"/>
                          <a:sym typeface="Arial"/>
                        </a:rPr>
                        <a:t>]]</a:t>
                      </a:r>
                      <a:endParaRPr sz="1800" u="none" cap="none" strike="noStrike">
                        <a:latin typeface="Arial"/>
                        <a:ea typeface="Arial"/>
                        <a:cs typeface="Arial"/>
                        <a:sym typeface="Arial"/>
                      </a:endParaRPr>
                    </a:p>
                  </a:txBody>
                  <a:tcPr marT="0" marB="0" marR="0" marL="0"/>
                </a:tc>
              </a:tr>
            </a:tbl>
          </a:graphicData>
        </a:graphic>
      </p:graphicFrame>
      <p:sp>
        <p:nvSpPr>
          <p:cNvPr id="166" name="Google Shape;166;p14"/>
          <p:cNvSpPr txBox="1"/>
          <p:nvPr/>
        </p:nvSpPr>
        <p:spPr>
          <a:xfrm>
            <a:off x="1482388" y="4434332"/>
            <a:ext cx="4290060" cy="565150"/>
          </a:xfrm>
          <a:prstGeom prst="rect">
            <a:avLst/>
          </a:prstGeom>
          <a:noFill/>
          <a:ln>
            <a:noFill/>
          </a:ln>
        </p:spPr>
        <p:txBody>
          <a:bodyPr anchorCtr="0" anchor="t" bIns="0" lIns="0" spcFirstLastPara="1" rIns="0" wrap="square" tIns="12700">
            <a:spAutoFit/>
          </a:bodyPr>
          <a:lstStyle/>
          <a:p>
            <a:pPr indent="0" lvl="0" marL="12700" marR="0" rtl="0" algn="l">
              <a:lnSpc>
                <a:spcPct val="118055"/>
              </a:lnSpc>
              <a:spcBef>
                <a:spcPts val="0"/>
              </a:spcBef>
              <a:spcAft>
                <a:spcPts val="0"/>
              </a:spcAft>
              <a:buClr>
                <a:srgbClr val="000000"/>
              </a:buClr>
              <a:buSzPts val="1800"/>
              <a:buFont typeface="Arial"/>
              <a:buNone/>
            </a:pPr>
            <a:r>
              <a:rPr b="1" i="0" lang="en-US" sz="1800" u="none" cap="none" strike="noStrike">
                <a:solidFill>
                  <a:srgbClr val="C65D09"/>
                </a:solidFill>
                <a:latin typeface="Arial"/>
                <a:ea typeface="Arial"/>
                <a:cs typeface="Arial"/>
                <a:sym typeface="Arial"/>
              </a:rPr>
              <a:t>&gt;&gt;&gt; </a:t>
            </a:r>
            <a:r>
              <a:rPr b="0" i="0" lang="en-US" sz="1800" u="none" cap="none" strike="noStrike">
                <a:solidFill>
                  <a:srgbClr val="000000"/>
                </a:solidFill>
                <a:latin typeface="Arial"/>
                <a:ea typeface="Arial"/>
                <a:cs typeface="Arial"/>
                <a:sym typeface="Arial"/>
              </a:rPr>
              <a:t>selector </a:t>
            </a:r>
            <a:r>
              <a:rPr b="0" i="0" lang="en-US" sz="1800" u="none" cap="none" strike="noStrike">
                <a:solidFill>
                  <a:srgbClr val="666666"/>
                </a:solidFill>
                <a:latin typeface="Arial"/>
                <a:ea typeface="Arial"/>
                <a:cs typeface="Arial"/>
                <a:sym typeface="Arial"/>
              </a:rPr>
              <a:t>= </a:t>
            </a:r>
            <a:r>
              <a:rPr b="0" i="0" lang="en-US" sz="1800" u="none" cap="none" strike="noStrike">
                <a:solidFill>
                  <a:srgbClr val="000000"/>
                </a:solidFill>
                <a:latin typeface="Arial"/>
                <a:ea typeface="Arial"/>
                <a:cs typeface="Arial"/>
                <a:sym typeface="Arial"/>
              </a:rPr>
              <a:t>VarianceThreshold()</a:t>
            </a:r>
            <a:endParaRPr b="0" i="0" sz="1800" u="none" cap="none" strike="noStrike">
              <a:solidFill>
                <a:srgbClr val="000000"/>
              </a:solidFill>
              <a:latin typeface="Arial"/>
              <a:ea typeface="Arial"/>
              <a:cs typeface="Arial"/>
              <a:sym typeface="Arial"/>
            </a:endParaRPr>
          </a:p>
          <a:p>
            <a:pPr indent="0" lvl="0" marL="12700" marR="0" rtl="0" algn="l">
              <a:lnSpc>
                <a:spcPct val="118055"/>
              </a:lnSpc>
              <a:spcBef>
                <a:spcPts val="0"/>
              </a:spcBef>
              <a:spcAft>
                <a:spcPts val="0"/>
              </a:spcAft>
              <a:buClr>
                <a:srgbClr val="000000"/>
              </a:buClr>
              <a:buSzPts val="1800"/>
              <a:buFont typeface="Arial"/>
              <a:buNone/>
            </a:pPr>
            <a:r>
              <a:rPr b="1" i="0" lang="en-US" sz="1800" u="none" cap="none" strike="noStrike">
                <a:solidFill>
                  <a:srgbClr val="C65D09"/>
                </a:solidFill>
                <a:latin typeface="Arial"/>
                <a:ea typeface="Arial"/>
                <a:cs typeface="Arial"/>
                <a:sym typeface="Arial"/>
              </a:rPr>
              <a:t>&gt;&gt;&gt; </a:t>
            </a:r>
            <a:r>
              <a:rPr b="0" i="0" lang="en-US" sz="1800" u="none" cap="none" strike="noStrike">
                <a:solidFill>
                  <a:srgbClr val="000000"/>
                </a:solidFill>
                <a:latin typeface="Arial"/>
                <a:ea typeface="Arial"/>
                <a:cs typeface="Arial"/>
                <a:sym typeface="Arial"/>
              </a:rPr>
              <a:t>selector</a:t>
            </a:r>
            <a:r>
              <a:rPr b="0" i="0" lang="en-US" sz="1800" u="none" cap="none" strike="noStrike">
                <a:solidFill>
                  <a:srgbClr val="666666"/>
                </a:solidFill>
                <a:latin typeface="Arial"/>
                <a:ea typeface="Arial"/>
                <a:cs typeface="Arial"/>
                <a:sym typeface="Arial"/>
              </a:rPr>
              <a:t>.</a:t>
            </a:r>
            <a:r>
              <a:rPr b="0" i="0" lang="en-US" sz="1800" u="none" cap="none" strike="noStrike">
                <a:solidFill>
                  <a:srgbClr val="000000"/>
                </a:solidFill>
                <a:latin typeface="Arial"/>
                <a:ea typeface="Arial"/>
                <a:cs typeface="Arial"/>
                <a:sym typeface="Arial"/>
              </a:rPr>
              <a:t>fit_transform(X)</a:t>
            </a:r>
            <a:endParaRPr b="0" i="0" sz="1800" u="none" cap="none" strike="noStrike">
              <a:solidFill>
                <a:srgbClr val="000000"/>
              </a:solidFill>
              <a:latin typeface="Arial"/>
              <a:ea typeface="Arial"/>
              <a:cs typeface="Arial"/>
              <a:sym typeface="Arial"/>
            </a:endParaRPr>
          </a:p>
        </p:txBody>
      </p:sp>
      <p:graphicFrame>
        <p:nvGraphicFramePr>
          <p:cNvPr id="167" name="Google Shape;167;p14"/>
          <p:cNvGraphicFramePr/>
          <p:nvPr/>
        </p:nvGraphicFramePr>
        <p:xfrm>
          <a:off x="1463338" y="5051448"/>
          <a:ext cx="3000000" cy="3000000"/>
        </p:xfrm>
        <a:graphic>
          <a:graphicData uri="http://schemas.openxmlformats.org/drawingml/2006/table">
            <a:tbl>
              <a:tblPr bandRow="1" firstRow="1">
                <a:noFill/>
                <a:tableStyleId>{4F4BA9AC-DEA9-49E4-B1FA-046631E6063A}</a:tableStyleId>
              </a:tblPr>
              <a:tblGrid>
                <a:gridCol w="1348750"/>
                <a:gridCol w="595625"/>
              </a:tblGrid>
              <a:tr h="252975">
                <a:tc>
                  <a:txBody>
                    <a:bodyPr/>
                    <a:lstStyle/>
                    <a:p>
                      <a:pPr indent="0" lvl="0" marL="0" marR="54610" rtl="0" algn="r">
                        <a:lnSpc>
                          <a:spcPct val="94166"/>
                        </a:lnSpc>
                        <a:spcBef>
                          <a:spcPts val="0"/>
                        </a:spcBef>
                        <a:spcAft>
                          <a:spcPts val="0"/>
                        </a:spcAft>
                        <a:buClr>
                          <a:srgbClr val="000000"/>
                        </a:buClr>
                        <a:buSzPts val="1800"/>
                        <a:buFont typeface="Arial"/>
                        <a:buNone/>
                      </a:pPr>
                      <a:r>
                        <a:rPr lang="en-US" sz="1800" u="none" cap="none" strike="noStrike">
                          <a:solidFill>
                            <a:srgbClr val="333333"/>
                          </a:solidFill>
                          <a:latin typeface="Arial"/>
                          <a:ea typeface="Arial"/>
                          <a:cs typeface="Arial"/>
                          <a:sym typeface="Arial"/>
                        </a:rPr>
                        <a:t>array([[2,</a:t>
                      </a:r>
                      <a:endParaRPr sz="1800" u="none" cap="none" strike="noStrike">
                        <a:latin typeface="Arial"/>
                        <a:ea typeface="Arial"/>
                        <a:cs typeface="Arial"/>
                        <a:sym typeface="Arial"/>
                      </a:endParaRPr>
                    </a:p>
                  </a:txBody>
                  <a:tcPr marT="0" marB="0" marR="0" marL="0"/>
                </a:tc>
                <a:tc>
                  <a:txBody>
                    <a:bodyPr/>
                    <a:lstStyle/>
                    <a:p>
                      <a:pPr indent="0" lvl="0" marL="62230" marR="0" rtl="0" algn="l">
                        <a:lnSpc>
                          <a:spcPct val="94166"/>
                        </a:lnSpc>
                        <a:spcBef>
                          <a:spcPts val="0"/>
                        </a:spcBef>
                        <a:spcAft>
                          <a:spcPts val="0"/>
                        </a:spcAft>
                        <a:buClr>
                          <a:srgbClr val="000000"/>
                        </a:buClr>
                        <a:buSzPts val="1800"/>
                        <a:buFont typeface="Arial"/>
                        <a:buNone/>
                      </a:pPr>
                      <a:r>
                        <a:rPr lang="en-US" sz="1800" u="none" cap="none" strike="noStrike">
                          <a:solidFill>
                            <a:srgbClr val="333333"/>
                          </a:solidFill>
                          <a:latin typeface="Arial"/>
                          <a:ea typeface="Arial"/>
                          <a:cs typeface="Arial"/>
                          <a:sym typeface="Arial"/>
                        </a:rPr>
                        <a:t>0],</a:t>
                      </a:r>
                      <a:endParaRPr sz="1800" u="none" cap="none" strike="noStrike">
                        <a:latin typeface="Arial"/>
                        <a:ea typeface="Arial"/>
                        <a:cs typeface="Arial"/>
                        <a:sym typeface="Arial"/>
                      </a:endParaRPr>
                    </a:p>
                  </a:txBody>
                  <a:tcPr marT="0" marB="0" marR="0" marL="0"/>
                </a:tc>
              </a:tr>
              <a:tr h="272800">
                <a:tc>
                  <a:txBody>
                    <a:bodyPr/>
                    <a:lstStyle/>
                    <a:p>
                      <a:pPr indent="0" lvl="0" marL="0" marR="54610" rtl="0" algn="r">
                        <a:lnSpc>
                          <a:spcPct val="104944"/>
                        </a:lnSpc>
                        <a:spcBef>
                          <a:spcPts val="0"/>
                        </a:spcBef>
                        <a:spcAft>
                          <a:spcPts val="0"/>
                        </a:spcAft>
                        <a:buClr>
                          <a:srgbClr val="000000"/>
                        </a:buClr>
                        <a:buSzPts val="1800"/>
                        <a:buFont typeface="Arial"/>
                        <a:buNone/>
                      </a:pPr>
                      <a:r>
                        <a:rPr lang="en-US" sz="1800" u="none" cap="none" strike="noStrike">
                          <a:solidFill>
                            <a:srgbClr val="333333"/>
                          </a:solidFill>
                          <a:latin typeface="Arial"/>
                          <a:ea typeface="Arial"/>
                          <a:cs typeface="Arial"/>
                          <a:sym typeface="Arial"/>
                        </a:rPr>
                        <a:t>[1,</a:t>
                      </a:r>
                      <a:endParaRPr sz="1800" u="none" cap="none" strike="noStrike">
                        <a:latin typeface="Arial"/>
                        <a:ea typeface="Arial"/>
                        <a:cs typeface="Arial"/>
                        <a:sym typeface="Arial"/>
                      </a:endParaRPr>
                    </a:p>
                  </a:txBody>
                  <a:tcPr marT="0" marB="0" marR="0" marL="0"/>
                </a:tc>
                <a:tc>
                  <a:txBody>
                    <a:bodyPr/>
                    <a:lstStyle/>
                    <a:p>
                      <a:pPr indent="0" lvl="0" marL="62230" marR="0" rtl="0" algn="l">
                        <a:lnSpc>
                          <a:spcPct val="104944"/>
                        </a:lnSpc>
                        <a:spcBef>
                          <a:spcPts val="0"/>
                        </a:spcBef>
                        <a:spcAft>
                          <a:spcPts val="0"/>
                        </a:spcAft>
                        <a:buClr>
                          <a:srgbClr val="000000"/>
                        </a:buClr>
                        <a:buSzPts val="1800"/>
                        <a:buFont typeface="Arial"/>
                        <a:buNone/>
                      </a:pPr>
                      <a:r>
                        <a:rPr lang="en-US" sz="1800" u="none" cap="none" strike="noStrike">
                          <a:solidFill>
                            <a:srgbClr val="333333"/>
                          </a:solidFill>
                          <a:latin typeface="Arial"/>
                          <a:ea typeface="Arial"/>
                          <a:cs typeface="Arial"/>
                          <a:sym typeface="Arial"/>
                        </a:rPr>
                        <a:t>4],</a:t>
                      </a:r>
                      <a:endParaRPr sz="1800" u="none" cap="none" strike="noStrike">
                        <a:latin typeface="Arial"/>
                        <a:ea typeface="Arial"/>
                        <a:cs typeface="Arial"/>
                        <a:sym typeface="Arial"/>
                      </a:endParaRPr>
                    </a:p>
                  </a:txBody>
                  <a:tcPr marT="0" marB="0" marR="0" marL="0"/>
                </a:tc>
              </a:tr>
              <a:tr h="248400">
                <a:tc>
                  <a:txBody>
                    <a:bodyPr/>
                    <a:lstStyle/>
                    <a:p>
                      <a:pPr indent="0" lvl="0" marL="0" marR="54610" rtl="0" algn="r">
                        <a:lnSpc>
                          <a:spcPct val="103055"/>
                        </a:lnSpc>
                        <a:spcBef>
                          <a:spcPts val="0"/>
                        </a:spcBef>
                        <a:spcAft>
                          <a:spcPts val="0"/>
                        </a:spcAft>
                        <a:buClr>
                          <a:srgbClr val="000000"/>
                        </a:buClr>
                        <a:buSzPts val="1800"/>
                        <a:buFont typeface="Arial"/>
                        <a:buNone/>
                      </a:pPr>
                      <a:r>
                        <a:rPr lang="en-US" sz="1800" u="none" cap="none" strike="noStrike">
                          <a:solidFill>
                            <a:srgbClr val="333333"/>
                          </a:solidFill>
                          <a:latin typeface="Arial"/>
                          <a:ea typeface="Arial"/>
                          <a:cs typeface="Arial"/>
                          <a:sym typeface="Arial"/>
                        </a:rPr>
                        <a:t>[1,</a:t>
                      </a:r>
                      <a:endParaRPr sz="1800" u="none" cap="none" strike="noStrike">
                        <a:latin typeface="Arial"/>
                        <a:ea typeface="Arial"/>
                        <a:cs typeface="Arial"/>
                        <a:sym typeface="Arial"/>
                      </a:endParaRPr>
                    </a:p>
                  </a:txBody>
                  <a:tcPr marT="0" marB="0" marR="0" marL="0"/>
                </a:tc>
                <a:tc>
                  <a:txBody>
                    <a:bodyPr/>
                    <a:lstStyle/>
                    <a:p>
                      <a:pPr indent="0" lvl="0" marL="62230" marR="0" rtl="0" algn="l">
                        <a:lnSpc>
                          <a:spcPct val="103055"/>
                        </a:lnSpc>
                        <a:spcBef>
                          <a:spcPts val="0"/>
                        </a:spcBef>
                        <a:spcAft>
                          <a:spcPts val="0"/>
                        </a:spcAft>
                        <a:buClr>
                          <a:srgbClr val="000000"/>
                        </a:buClr>
                        <a:buSzPts val="1800"/>
                        <a:buFont typeface="Arial"/>
                        <a:buNone/>
                      </a:pPr>
                      <a:r>
                        <a:rPr lang="en-US" sz="1800" u="none" cap="none" strike="noStrike">
                          <a:solidFill>
                            <a:srgbClr val="333333"/>
                          </a:solidFill>
                          <a:latin typeface="Arial"/>
                          <a:ea typeface="Arial"/>
                          <a:cs typeface="Arial"/>
                          <a:sym typeface="Arial"/>
                        </a:rPr>
                        <a:t>1]])</a:t>
                      </a:r>
                      <a:endParaRPr sz="1800" u="none" cap="none" strike="noStrike">
                        <a:latin typeface="Arial"/>
                        <a:ea typeface="Arial"/>
                        <a:cs typeface="Arial"/>
                        <a:sym typeface="Arial"/>
                      </a:endParaRPr>
                    </a:p>
                  </a:txBody>
                  <a:tcPr marT="0" marB="0" marR="0" marL="0"/>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71" name="Shape 171"/>
        <p:cNvGrpSpPr/>
        <p:nvPr/>
      </p:nvGrpSpPr>
      <p:grpSpPr>
        <a:xfrm>
          <a:off x="0" y="0"/>
          <a:ext cx="0" cy="0"/>
          <a:chOff x="0" y="0"/>
          <a:chExt cx="0" cy="0"/>
        </a:xfrm>
      </p:grpSpPr>
      <p:sp>
        <p:nvSpPr>
          <p:cNvPr id="172" name="Google Shape;172;p15"/>
          <p:cNvSpPr txBox="1"/>
          <p:nvPr>
            <p:ph type="title"/>
          </p:nvPr>
        </p:nvSpPr>
        <p:spPr>
          <a:xfrm>
            <a:off x="916939" y="623315"/>
            <a:ext cx="33396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Filter Methods</a:t>
            </a:r>
            <a:endParaRPr sz="3900"/>
          </a:p>
        </p:txBody>
      </p:sp>
      <p:sp>
        <p:nvSpPr>
          <p:cNvPr id="173" name="Google Shape;173;p15"/>
          <p:cNvSpPr txBox="1"/>
          <p:nvPr/>
        </p:nvSpPr>
        <p:spPr>
          <a:xfrm>
            <a:off x="916939" y="1793946"/>
            <a:ext cx="10239300" cy="2345100"/>
          </a:xfrm>
          <a:prstGeom prst="rect">
            <a:avLst/>
          </a:prstGeom>
          <a:noFill/>
          <a:ln>
            <a:noFill/>
          </a:ln>
        </p:spPr>
        <p:txBody>
          <a:bodyPr anchorCtr="0" anchor="t" bIns="0" lIns="0" spcFirstLastPara="1" rIns="0" wrap="square" tIns="12700">
            <a:spAutoFit/>
          </a:bodyPr>
          <a:lstStyle/>
          <a:p>
            <a:pPr indent="-209550" lvl="0" marL="254000" marR="0" rtl="0" algn="l">
              <a:lnSpc>
                <a:spcPct val="100000"/>
              </a:lnSpc>
              <a:spcBef>
                <a:spcPts val="0"/>
              </a:spcBef>
              <a:spcAft>
                <a:spcPts val="0"/>
              </a:spcAft>
              <a:buClr>
                <a:srgbClr val="000000"/>
              </a:buClr>
              <a:buSzPts val="2500"/>
              <a:buFont typeface="Arial"/>
              <a:buChar char="•"/>
            </a:pPr>
            <a:r>
              <a:rPr b="0" i="0" lang="en-US" sz="2500" u="none" cap="none" strike="noStrike">
                <a:solidFill>
                  <a:srgbClr val="000000"/>
                </a:solidFill>
                <a:latin typeface="Trebuchet MS"/>
                <a:ea typeface="Trebuchet MS"/>
                <a:cs typeface="Trebuchet MS"/>
                <a:sym typeface="Trebuchet MS"/>
              </a:rPr>
              <a:t>Univariate feature selection (단변량 특성 선택)</a:t>
            </a:r>
            <a:endParaRPr b="0" i="0" sz="2500" u="none" cap="none" strike="noStrike">
              <a:solidFill>
                <a:srgbClr val="000000"/>
              </a:solidFill>
              <a:latin typeface="Trebuchet MS"/>
              <a:ea typeface="Trebuchet MS"/>
              <a:cs typeface="Trebuchet MS"/>
              <a:sym typeface="Trebuchet MS"/>
            </a:endParaRPr>
          </a:p>
          <a:p>
            <a:pPr indent="-209550" lvl="1" marL="711200" marR="0" rtl="0" algn="l">
              <a:lnSpc>
                <a:spcPct val="100000"/>
              </a:lnSpc>
              <a:spcBef>
                <a:spcPts val="135"/>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Selects the best features based on univariate statistical tests </a:t>
            </a:r>
            <a:endParaRPr b="0" i="0" sz="2100" u="none" cap="none" strike="noStrike">
              <a:solidFill>
                <a:srgbClr val="000000"/>
              </a:solidFill>
              <a:latin typeface="Trebuchet MS"/>
              <a:ea typeface="Trebuchet MS"/>
              <a:cs typeface="Trebuchet MS"/>
              <a:sym typeface="Trebuchet MS"/>
            </a:endParaRPr>
          </a:p>
          <a:p>
            <a:pPr indent="-313054" lvl="1" marL="795020" marR="0" rtl="0" algn="l">
              <a:lnSpc>
                <a:spcPct val="100000"/>
              </a:lnSpc>
              <a:spcBef>
                <a:spcPts val="215"/>
              </a:spcBef>
              <a:spcAft>
                <a:spcPts val="0"/>
              </a:spcAft>
              <a:buClr>
                <a:srgbClr val="000000"/>
              </a:buClr>
              <a:buSzPts val="2400"/>
              <a:buFont typeface="Arial"/>
              <a:buChar char="•"/>
            </a:pPr>
            <a:r>
              <a:rPr b="0" i="0" lang="en-US" sz="2100" u="none" cap="none" strike="noStrike">
                <a:solidFill>
                  <a:srgbClr val="000000"/>
                </a:solidFill>
                <a:latin typeface="Cambria Math"/>
                <a:ea typeface="Cambria Math"/>
                <a:cs typeface="Cambria Math"/>
                <a:sym typeface="Cambria Math"/>
              </a:rPr>
              <a:t>X</a:t>
            </a:r>
            <a:r>
              <a:rPr b="0" baseline="30000" i="0" lang="en-US" sz="2400" u="none" cap="none" strike="noStrike">
                <a:solidFill>
                  <a:srgbClr val="000000"/>
                </a:solidFill>
                <a:latin typeface="Cambria Math"/>
                <a:ea typeface="Cambria Math"/>
                <a:cs typeface="Cambria Math"/>
                <a:sym typeface="Cambria Math"/>
              </a:rPr>
              <a:t>2 </a:t>
            </a:r>
            <a:r>
              <a:rPr b="0" i="0" lang="en-US" sz="2100" u="none" cap="none" strike="noStrike">
                <a:solidFill>
                  <a:srgbClr val="000000"/>
                </a:solidFill>
                <a:latin typeface="Trebuchet MS"/>
                <a:ea typeface="Trebuchet MS"/>
                <a:cs typeface="Trebuchet MS"/>
                <a:sym typeface="Trebuchet MS"/>
              </a:rPr>
              <a:t>test</a:t>
            </a:r>
            <a:endParaRPr b="0" i="0" sz="2100" u="none" cap="none" strike="noStrike">
              <a:solidFill>
                <a:srgbClr val="000000"/>
              </a:solidFill>
              <a:latin typeface="Trebuchet MS"/>
              <a:ea typeface="Trebuchet MS"/>
              <a:cs typeface="Trebuchet MS"/>
              <a:sym typeface="Trebuchet MS"/>
            </a:endParaRPr>
          </a:p>
          <a:p>
            <a:pPr indent="-210185" lvl="2" marL="1168400" marR="0" rtl="0" algn="l">
              <a:lnSpc>
                <a:spcPct val="100000"/>
              </a:lnSpc>
              <a:spcBef>
                <a:spcPts val="330"/>
              </a:spcBef>
              <a:spcAft>
                <a:spcPts val="0"/>
              </a:spcAft>
              <a:buClr>
                <a:srgbClr val="000000"/>
              </a:buClr>
              <a:buSzPts val="1700"/>
              <a:buFont typeface="Arial"/>
              <a:buChar char="•"/>
            </a:pPr>
            <a:r>
              <a:rPr b="0" i="0" lang="en-US" sz="1700" u="none" cap="none" strike="noStrike">
                <a:solidFill>
                  <a:srgbClr val="000000"/>
                </a:solidFill>
                <a:latin typeface="Trebuchet MS"/>
                <a:ea typeface="Trebuchet MS"/>
                <a:cs typeface="Trebuchet MS"/>
                <a:sym typeface="Trebuchet MS"/>
              </a:rPr>
              <a:t>Measures dependence between variables. 변수간의 종속성 측정</a:t>
            </a:r>
            <a:endParaRPr b="0" i="0" sz="1700" u="none" cap="none" strike="noStrike">
              <a:solidFill>
                <a:srgbClr val="000000"/>
              </a:solidFill>
              <a:latin typeface="Trebuchet MS"/>
              <a:ea typeface="Trebuchet MS"/>
              <a:cs typeface="Trebuchet MS"/>
              <a:sym typeface="Trebuchet MS"/>
            </a:endParaRPr>
          </a:p>
          <a:p>
            <a:pPr indent="-210185" lvl="2" marL="1168400" marR="0" rtl="0" algn="l">
              <a:lnSpc>
                <a:spcPct val="100000"/>
              </a:lnSpc>
              <a:spcBef>
                <a:spcPts val="285"/>
              </a:spcBef>
              <a:spcAft>
                <a:spcPts val="0"/>
              </a:spcAft>
              <a:buClr>
                <a:srgbClr val="000000"/>
              </a:buClr>
              <a:buSzPts val="1700"/>
              <a:buFont typeface="Arial"/>
              <a:buChar char="•"/>
            </a:pPr>
            <a:r>
              <a:rPr b="0" i="0" lang="en-US" sz="1700" u="none" cap="none" strike="noStrike">
                <a:solidFill>
                  <a:srgbClr val="000000"/>
                </a:solidFill>
                <a:latin typeface="Trebuchet MS"/>
                <a:ea typeface="Trebuchet MS"/>
                <a:cs typeface="Trebuchet MS"/>
                <a:sym typeface="Trebuchet MS"/>
              </a:rPr>
              <a:t>Compute chi-squared stats between each feature and class.</a:t>
            </a:r>
            <a:endParaRPr b="0" i="0" sz="1700" u="none" cap="none" strike="noStrike">
              <a:solidFill>
                <a:srgbClr val="000000"/>
              </a:solidFill>
              <a:latin typeface="Trebuchet MS"/>
              <a:ea typeface="Trebuchet MS"/>
              <a:cs typeface="Trebuchet MS"/>
              <a:sym typeface="Trebuchet MS"/>
            </a:endParaRPr>
          </a:p>
          <a:p>
            <a:pPr indent="-209550" lvl="2" marL="1167765" marR="17780" rtl="0" algn="l">
              <a:lnSpc>
                <a:spcPct val="109000"/>
              </a:lnSpc>
              <a:spcBef>
                <a:spcPts val="475"/>
              </a:spcBef>
              <a:spcAft>
                <a:spcPts val="0"/>
              </a:spcAft>
              <a:buClr>
                <a:srgbClr val="000000"/>
              </a:buClr>
              <a:buSzPts val="1700"/>
              <a:buFont typeface="Arial"/>
              <a:buChar char="•"/>
            </a:pPr>
            <a:r>
              <a:rPr b="0" i="0" lang="en-US" sz="1700" u="none" cap="none" strike="noStrike">
                <a:solidFill>
                  <a:srgbClr val="000000"/>
                </a:solidFill>
                <a:latin typeface="Trebuchet MS"/>
                <a:ea typeface="Trebuchet MS"/>
                <a:cs typeface="Trebuchet MS"/>
                <a:sym typeface="Trebuchet MS"/>
              </a:rPr>
              <a:t>Select features with the highest values and “weeds out” features that are independent of  class. 가장 높은 피쳐 선택, 클래스와 상관 없는 피쳐 제거</a:t>
            </a:r>
            <a:endParaRPr b="0" i="0" sz="1700" u="none" cap="none" strike="noStrike">
              <a:solidFill>
                <a:srgbClr val="000000"/>
              </a:solidFill>
              <a:latin typeface="Trebuchet MS"/>
              <a:ea typeface="Trebuchet MS"/>
              <a:cs typeface="Trebuchet MS"/>
              <a:sym typeface="Trebuchet MS"/>
            </a:endParaRPr>
          </a:p>
        </p:txBody>
      </p:sp>
      <p:sp>
        <p:nvSpPr>
          <p:cNvPr id="174" name="Google Shape;174;p15"/>
          <p:cNvSpPr txBox="1"/>
          <p:nvPr/>
        </p:nvSpPr>
        <p:spPr>
          <a:xfrm>
            <a:off x="1914074" y="4352050"/>
            <a:ext cx="5456100" cy="21855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1200"/>
              <a:buFont typeface="Arial"/>
              <a:buNone/>
            </a:pPr>
            <a:r>
              <a:rPr b="1" i="0" lang="en-US" sz="1200" u="none" cap="none" strike="noStrike">
                <a:solidFill>
                  <a:srgbClr val="C65D09"/>
                </a:solidFill>
                <a:latin typeface="Arial"/>
                <a:ea typeface="Arial"/>
                <a:cs typeface="Arial"/>
                <a:sym typeface="Arial"/>
              </a:rPr>
              <a:t>&gt;&gt;&gt; </a:t>
            </a:r>
            <a:r>
              <a:rPr b="1" i="0" lang="en-US" sz="1200" u="none" cap="none" strike="noStrike">
                <a:solidFill>
                  <a:srgbClr val="007020"/>
                </a:solidFill>
                <a:latin typeface="Arial"/>
                <a:ea typeface="Arial"/>
                <a:cs typeface="Arial"/>
                <a:sym typeface="Arial"/>
              </a:rPr>
              <a:t>from </a:t>
            </a:r>
            <a:r>
              <a:rPr b="1" i="0" lang="en-US" sz="1200" u="none" cap="none" strike="noStrike">
                <a:solidFill>
                  <a:srgbClr val="0E84B5"/>
                </a:solidFill>
                <a:latin typeface="Arial"/>
                <a:ea typeface="Arial"/>
                <a:cs typeface="Arial"/>
                <a:sym typeface="Arial"/>
              </a:rPr>
              <a:t>sklearn.datasets </a:t>
            </a:r>
            <a:r>
              <a:rPr b="1" i="0" lang="en-US" sz="1200" u="none" cap="none" strike="noStrike">
                <a:solidFill>
                  <a:srgbClr val="007020"/>
                </a:solidFill>
                <a:latin typeface="Arial"/>
                <a:ea typeface="Arial"/>
                <a:cs typeface="Arial"/>
                <a:sym typeface="Arial"/>
              </a:rPr>
              <a:t>import </a:t>
            </a:r>
            <a:r>
              <a:rPr b="0" i="0" lang="en-US" sz="1200" u="none" cap="none" strike="noStrike">
                <a:solidFill>
                  <a:srgbClr val="000000"/>
                </a:solidFill>
                <a:latin typeface="Arial"/>
                <a:ea typeface="Arial"/>
                <a:cs typeface="Arial"/>
                <a:sym typeface="Arial"/>
              </a:rPr>
              <a:t>load_iris</a:t>
            </a:r>
            <a:endParaRPr b="0" i="0" sz="1200" u="none" cap="none" strike="noStrike">
              <a:solidFill>
                <a:srgbClr val="000000"/>
              </a:solidFill>
              <a:latin typeface="Arial"/>
              <a:ea typeface="Arial"/>
              <a:cs typeface="Arial"/>
              <a:sym typeface="Arial"/>
            </a:endParaRPr>
          </a:p>
          <a:p>
            <a:pPr indent="0" lvl="0" marL="12700" marR="0" rtl="0" algn="l">
              <a:lnSpc>
                <a:spcPct val="117916"/>
              </a:lnSpc>
              <a:spcBef>
                <a:spcPts val="70"/>
              </a:spcBef>
              <a:spcAft>
                <a:spcPts val="0"/>
              </a:spcAft>
              <a:buClr>
                <a:srgbClr val="000000"/>
              </a:buClr>
              <a:buSzPts val="1200"/>
              <a:buFont typeface="Arial"/>
              <a:buNone/>
            </a:pPr>
            <a:r>
              <a:rPr b="1" i="0" lang="en-US" sz="1200" u="none" cap="none" strike="noStrike">
                <a:solidFill>
                  <a:srgbClr val="C65D09"/>
                </a:solidFill>
                <a:latin typeface="Arial"/>
                <a:ea typeface="Arial"/>
                <a:cs typeface="Arial"/>
                <a:sym typeface="Arial"/>
              </a:rPr>
              <a:t>&gt;&gt;&gt; </a:t>
            </a:r>
            <a:r>
              <a:rPr b="1" i="0" lang="en-US" sz="1200" u="none" cap="none" strike="noStrike">
                <a:solidFill>
                  <a:srgbClr val="007020"/>
                </a:solidFill>
                <a:latin typeface="Arial"/>
                <a:ea typeface="Arial"/>
                <a:cs typeface="Arial"/>
                <a:sym typeface="Arial"/>
              </a:rPr>
              <a:t>from </a:t>
            </a:r>
            <a:r>
              <a:rPr b="1" i="0" lang="en-US" sz="1200" u="none" cap="none" strike="noStrike">
                <a:solidFill>
                  <a:srgbClr val="0E84B5"/>
                </a:solidFill>
                <a:latin typeface="Arial"/>
                <a:ea typeface="Arial"/>
                <a:cs typeface="Arial"/>
                <a:sym typeface="Arial"/>
              </a:rPr>
              <a:t>sklearn.feature_selection </a:t>
            </a:r>
            <a:r>
              <a:rPr b="1" i="0" lang="en-US" sz="1200" u="none" cap="none" strike="noStrike">
                <a:solidFill>
                  <a:srgbClr val="007020"/>
                </a:solidFill>
                <a:latin typeface="Arial"/>
                <a:ea typeface="Arial"/>
                <a:cs typeface="Arial"/>
                <a:sym typeface="Arial"/>
              </a:rPr>
              <a:t>import </a:t>
            </a:r>
            <a:r>
              <a:rPr b="0" i="0" lang="en-US" sz="1200" u="none" cap="none" strike="noStrike">
                <a:solidFill>
                  <a:srgbClr val="000000"/>
                </a:solidFill>
                <a:latin typeface="Arial"/>
                <a:ea typeface="Arial"/>
                <a:cs typeface="Arial"/>
                <a:sym typeface="Arial"/>
              </a:rPr>
              <a:t>SelectKBest</a:t>
            </a:r>
            <a:endParaRPr b="0" i="0" sz="1200" u="none" cap="none" strike="noStrike">
              <a:solidFill>
                <a:srgbClr val="000000"/>
              </a:solidFill>
              <a:latin typeface="Arial"/>
              <a:ea typeface="Arial"/>
              <a:cs typeface="Arial"/>
              <a:sym typeface="Arial"/>
            </a:endParaRPr>
          </a:p>
          <a:p>
            <a:pPr indent="0" lvl="0" marL="12700" marR="0" rtl="0" algn="l">
              <a:lnSpc>
                <a:spcPct val="117916"/>
              </a:lnSpc>
              <a:spcBef>
                <a:spcPts val="0"/>
              </a:spcBef>
              <a:spcAft>
                <a:spcPts val="0"/>
              </a:spcAft>
              <a:buClr>
                <a:srgbClr val="000000"/>
              </a:buClr>
              <a:buSzPts val="1200"/>
              <a:buFont typeface="Arial"/>
              <a:buNone/>
            </a:pPr>
            <a:r>
              <a:rPr b="1" i="0" lang="en-US" sz="1200" u="none" cap="none" strike="noStrike">
                <a:solidFill>
                  <a:srgbClr val="C65D09"/>
                </a:solidFill>
                <a:latin typeface="Arial"/>
                <a:ea typeface="Arial"/>
                <a:cs typeface="Arial"/>
                <a:sym typeface="Arial"/>
              </a:rPr>
              <a:t>&gt;&gt;&gt; </a:t>
            </a:r>
            <a:r>
              <a:rPr b="1" i="0" lang="en-US" sz="1200" u="none" cap="none" strike="noStrike">
                <a:solidFill>
                  <a:srgbClr val="007020"/>
                </a:solidFill>
                <a:latin typeface="Arial"/>
                <a:ea typeface="Arial"/>
                <a:cs typeface="Arial"/>
                <a:sym typeface="Arial"/>
              </a:rPr>
              <a:t>from </a:t>
            </a:r>
            <a:r>
              <a:rPr b="1" i="0" lang="en-US" sz="1200" u="none" cap="none" strike="noStrike">
                <a:solidFill>
                  <a:srgbClr val="0E84B5"/>
                </a:solidFill>
                <a:latin typeface="Arial"/>
                <a:ea typeface="Arial"/>
                <a:cs typeface="Arial"/>
                <a:sym typeface="Arial"/>
              </a:rPr>
              <a:t>sklearn.feature_selection </a:t>
            </a:r>
            <a:r>
              <a:rPr b="1" i="0" lang="en-US" sz="1200" u="none" cap="none" strike="noStrike">
                <a:solidFill>
                  <a:srgbClr val="007020"/>
                </a:solidFill>
                <a:latin typeface="Arial"/>
                <a:ea typeface="Arial"/>
                <a:cs typeface="Arial"/>
                <a:sym typeface="Arial"/>
              </a:rPr>
              <a:t>import </a:t>
            </a:r>
            <a:r>
              <a:rPr b="0" i="0" lang="en-US" sz="1200" u="none" cap="none" strike="noStrike">
                <a:solidFill>
                  <a:srgbClr val="000000"/>
                </a:solidFill>
                <a:latin typeface="Arial"/>
                <a:ea typeface="Arial"/>
                <a:cs typeface="Arial"/>
                <a:sym typeface="Arial"/>
              </a:rPr>
              <a:t>chi2</a:t>
            </a:r>
            <a:endParaRPr b="0" i="0" sz="1200" u="none" cap="none" strike="noStrike">
              <a:solidFill>
                <a:srgbClr val="000000"/>
              </a:solidFill>
              <a:latin typeface="Arial"/>
              <a:ea typeface="Arial"/>
              <a:cs typeface="Arial"/>
              <a:sym typeface="Arial"/>
            </a:endParaRPr>
          </a:p>
          <a:p>
            <a:pPr indent="0" lvl="0" marL="12700" marR="0" rtl="0" algn="l">
              <a:lnSpc>
                <a:spcPct val="117916"/>
              </a:lnSpc>
              <a:spcBef>
                <a:spcPts val="70"/>
              </a:spcBef>
              <a:spcAft>
                <a:spcPts val="0"/>
              </a:spcAft>
              <a:buClr>
                <a:srgbClr val="000000"/>
              </a:buClr>
              <a:buSzPts val="1200"/>
              <a:buFont typeface="Arial"/>
              <a:buNone/>
            </a:pPr>
            <a:r>
              <a:rPr b="1" i="0" lang="en-US" sz="1200" u="none" cap="none" strike="noStrike">
                <a:solidFill>
                  <a:srgbClr val="C65D09"/>
                </a:solidFill>
                <a:latin typeface="Arial"/>
                <a:ea typeface="Arial"/>
                <a:cs typeface="Arial"/>
                <a:sym typeface="Arial"/>
              </a:rPr>
              <a:t>&gt;&gt;&gt; </a:t>
            </a:r>
            <a:r>
              <a:rPr b="0" i="0" lang="en-US" sz="1200" u="none" cap="none" strike="noStrike">
                <a:solidFill>
                  <a:srgbClr val="000000"/>
                </a:solidFill>
                <a:latin typeface="Arial"/>
                <a:ea typeface="Arial"/>
                <a:cs typeface="Arial"/>
                <a:sym typeface="Arial"/>
              </a:rPr>
              <a:t>iris </a:t>
            </a:r>
            <a:r>
              <a:rPr b="0" i="0" lang="en-US" sz="1200" u="none" cap="none" strike="noStrike">
                <a:solidFill>
                  <a:srgbClr val="666666"/>
                </a:solidFill>
                <a:latin typeface="Arial"/>
                <a:ea typeface="Arial"/>
                <a:cs typeface="Arial"/>
                <a:sym typeface="Arial"/>
              </a:rPr>
              <a:t>= </a:t>
            </a:r>
            <a:r>
              <a:rPr b="0" i="0" lang="en-US" sz="1200" u="none" cap="none" strike="noStrike">
                <a:solidFill>
                  <a:srgbClr val="000000"/>
                </a:solidFill>
                <a:latin typeface="Arial"/>
                <a:ea typeface="Arial"/>
                <a:cs typeface="Arial"/>
                <a:sym typeface="Arial"/>
              </a:rPr>
              <a:t>load_iris()</a:t>
            </a:r>
            <a:endParaRPr b="0" i="0" sz="1200" u="none" cap="none" strike="noStrike">
              <a:solidFill>
                <a:srgbClr val="000000"/>
              </a:solidFill>
              <a:latin typeface="Arial"/>
              <a:ea typeface="Arial"/>
              <a:cs typeface="Arial"/>
              <a:sym typeface="Arial"/>
            </a:endParaRPr>
          </a:p>
          <a:p>
            <a:pPr indent="0" lvl="0" marL="12700" marR="0" rtl="0" algn="l">
              <a:lnSpc>
                <a:spcPct val="115833"/>
              </a:lnSpc>
              <a:spcBef>
                <a:spcPts val="0"/>
              </a:spcBef>
              <a:spcAft>
                <a:spcPts val="0"/>
              </a:spcAft>
              <a:buClr>
                <a:srgbClr val="000000"/>
              </a:buClr>
              <a:buSzPts val="1200"/>
              <a:buFont typeface="Arial"/>
              <a:buNone/>
            </a:pPr>
            <a:r>
              <a:rPr b="1" i="0" lang="en-US" sz="1200" u="none" cap="none" strike="noStrike">
                <a:solidFill>
                  <a:srgbClr val="C65D09"/>
                </a:solidFill>
                <a:latin typeface="Arial"/>
                <a:ea typeface="Arial"/>
                <a:cs typeface="Arial"/>
                <a:sym typeface="Arial"/>
              </a:rPr>
              <a:t>&gt;&gt;&gt; </a:t>
            </a:r>
            <a:r>
              <a:rPr b="0" i="0" lang="en-US" sz="1200" u="none" cap="none" strike="noStrike">
                <a:solidFill>
                  <a:srgbClr val="000000"/>
                </a:solidFill>
                <a:latin typeface="Arial"/>
                <a:ea typeface="Arial"/>
                <a:cs typeface="Arial"/>
                <a:sym typeface="Arial"/>
              </a:rPr>
              <a:t>X, y </a:t>
            </a:r>
            <a:r>
              <a:rPr b="0" i="0" lang="en-US" sz="1200" u="none" cap="none" strike="noStrike">
                <a:solidFill>
                  <a:srgbClr val="666666"/>
                </a:solidFill>
                <a:latin typeface="Arial"/>
                <a:ea typeface="Arial"/>
                <a:cs typeface="Arial"/>
                <a:sym typeface="Arial"/>
              </a:rPr>
              <a:t>= </a:t>
            </a:r>
            <a:r>
              <a:rPr b="0" i="0" lang="en-US" sz="1200" u="none" cap="none" strike="noStrike">
                <a:solidFill>
                  <a:srgbClr val="000000"/>
                </a:solidFill>
                <a:latin typeface="Arial"/>
                <a:ea typeface="Arial"/>
                <a:cs typeface="Arial"/>
                <a:sym typeface="Arial"/>
              </a:rPr>
              <a:t>iris</a:t>
            </a:r>
            <a:r>
              <a:rPr b="0" i="0" lang="en-US" sz="1200" u="none" cap="none" strike="noStrike">
                <a:solidFill>
                  <a:srgbClr val="666666"/>
                </a:solidFill>
                <a:latin typeface="Arial"/>
                <a:ea typeface="Arial"/>
                <a:cs typeface="Arial"/>
                <a:sym typeface="Arial"/>
              </a:rPr>
              <a:t>.</a:t>
            </a:r>
            <a:r>
              <a:rPr b="0" i="0" lang="en-US" sz="1200" u="none" cap="none" strike="noStrike">
                <a:solidFill>
                  <a:srgbClr val="000000"/>
                </a:solidFill>
                <a:latin typeface="Arial"/>
                <a:ea typeface="Arial"/>
                <a:cs typeface="Arial"/>
                <a:sym typeface="Arial"/>
              </a:rPr>
              <a:t>data, iris</a:t>
            </a:r>
            <a:r>
              <a:rPr b="0" i="0" lang="en-US" sz="1200" u="none" cap="none" strike="noStrike">
                <a:solidFill>
                  <a:srgbClr val="666666"/>
                </a:solidFill>
                <a:latin typeface="Arial"/>
                <a:ea typeface="Arial"/>
                <a:cs typeface="Arial"/>
                <a:sym typeface="Arial"/>
              </a:rPr>
              <a:t>.</a:t>
            </a:r>
            <a:r>
              <a:rPr b="0" i="0" lang="en-US" sz="1200" u="none" cap="none" strike="noStrike">
                <a:solidFill>
                  <a:srgbClr val="000000"/>
                </a:solidFill>
                <a:latin typeface="Arial"/>
                <a:ea typeface="Arial"/>
                <a:cs typeface="Arial"/>
                <a:sym typeface="Arial"/>
              </a:rPr>
              <a:t>target</a:t>
            </a:r>
            <a:endParaRPr b="0" i="0" sz="1200" u="none" cap="none" strike="noStrike">
              <a:solidFill>
                <a:srgbClr val="000000"/>
              </a:solidFill>
              <a:latin typeface="Arial"/>
              <a:ea typeface="Arial"/>
              <a:cs typeface="Arial"/>
              <a:sym typeface="Arial"/>
            </a:endParaRPr>
          </a:p>
          <a:p>
            <a:pPr indent="0" lvl="0" marL="12700" marR="0" rtl="0" algn="l">
              <a:lnSpc>
                <a:spcPct val="117916"/>
              </a:lnSpc>
              <a:spcBef>
                <a:spcPts val="0"/>
              </a:spcBef>
              <a:spcAft>
                <a:spcPts val="0"/>
              </a:spcAft>
              <a:buClr>
                <a:srgbClr val="000000"/>
              </a:buClr>
              <a:buSzPts val="1200"/>
              <a:buFont typeface="Arial"/>
              <a:buNone/>
            </a:pPr>
            <a:r>
              <a:rPr b="1" i="0" lang="en-US" sz="1200" u="none" cap="none" strike="noStrike">
                <a:solidFill>
                  <a:srgbClr val="C65D09"/>
                </a:solidFill>
                <a:latin typeface="Arial"/>
                <a:ea typeface="Arial"/>
                <a:cs typeface="Arial"/>
                <a:sym typeface="Arial"/>
              </a:rPr>
              <a:t>&gt;&gt;&gt; </a:t>
            </a:r>
            <a:r>
              <a:rPr b="0" i="0" lang="en-US" sz="1200" u="none" cap="none" strike="noStrike">
                <a:solidFill>
                  <a:srgbClr val="000000"/>
                </a:solidFill>
                <a:latin typeface="Arial"/>
                <a:ea typeface="Arial"/>
                <a:cs typeface="Arial"/>
                <a:sym typeface="Arial"/>
              </a:rPr>
              <a:t>X</a:t>
            </a:r>
            <a:r>
              <a:rPr b="0" i="0" lang="en-US" sz="1200" u="none" cap="none" strike="noStrike">
                <a:solidFill>
                  <a:srgbClr val="666666"/>
                </a:solidFill>
                <a:latin typeface="Arial"/>
                <a:ea typeface="Arial"/>
                <a:cs typeface="Arial"/>
                <a:sym typeface="Arial"/>
              </a:rPr>
              <a:t>.</a:t>
            </a:r>
            <a:r>
              <a:rPr b="0" i="0" lang="en-US" sz="1200" u="none" cap="none" strike="noStrike">
                <a:solidFill>
                  <a:srgbClr val="000000"/>
                </a:solidFill>
                <a:latin typeface="Arial"/>
                <a:ea typeface="Arial"/>
                <a:cs typeface="Arial"/>
                <a:sym typeface="Arial"/>
              </a:rPr>
              <a:t>shape</a:t>
            </a:r>
            <a:endParaRPr b="0" i="0" sz="1200" u="none" cap="none" strike="noStrike">
              <a:solidFill>
                <a:srgbClr val="000000"/>
              </a:solidFill>
              <a:latin typeface="Arial"/>
              <a:ea typeface="Arial"/>
              <a:cs typeface="Arial"/>
              <a:sym typeface="Arial"/>
            </a:endParaRPr>
          </a:p>
          <a:p>
            <a:pPr indent="0" lvl="0" marL="12700" marR="0" rtl="0" algn="l">
              <a:lnSpc>
                <a:spcPct val="117916"/>
              </a:lnSpc>
              <a:spcBef>
                <a:spcPts val="75"/>
              </a:spcBef>
              <a:spcAft>
                <a:spcPts val="0"/>
              </a:spcAft>
              <a:buClr>
                <a:srgbClr val="000000"/>
              </a:buClr>
              <a:buSzPts val="1200"/>
              <a:buFont typeface="Arial"/>
              <a:buNone/>
            </a:pPr>
            <a:r>
              <a:rPr b="0" i="0" lang="en-US" sz="1200" u="none" cap="none" strike="noStrike">
                <a:solidFill>
                  <a:srgbClr val="333333"/>
                </a:solidFill>
                <a:latin typeface="Arial"/>
                <a:ea typeface="Arial"/>
                <a:cs typeface="Arial"/>
                <a:sym typeface="Arial"/>
              </a:rPr>
              <a:t>(150, 4)</a:t>
            </a:r>
            <a:endParaRPr b="0" i="0" sz="1200" u="none" cap="none" strike="noStrike">
              <a:solidFill>
                <a:srgbClr val="000000"/>
              </a:solidFill>
              <a:latin typeface="Arial"/>
              <a:ea typeface="Arial"/>
              <a:cs typeface="Arial"/>
              <a:sym typeface="Arial"/>
            </a:endParaRPr>
          </a:p>
          <a:p>
            <a:pPr indent="0" lvl="0" marL="12700" marR="0" rtl="0" algn="l">
              <a:lnSpc>
                <a:spcPct val="117916"/>
              </a:lnSpc>
              <a:spcBef>
                <a:spcPts val="0"/>
              </a:spcBef>
              <a:spcAft>
                <a:spcPts val="0"/>
              </a:spcAft>
              <a:buClr>
                <a:srgbClr val="000000"/>
              </a:buClr>
              <a:buSzPts val="1200"/>
              <a:buFont typeface="Arial"/>
              <a:buNone/>
            </a:pPr>
            <a:r>
              <a:rPr b="1" i="0" lang="en-US" sz="1200" u="none" cap="none" strike="noStrike">
                <a:solidFill>
                  <a:srgbClr val="C65D09"/>
                </a:solidFill>
                <a:latin typeface="Arial"/>
                <a:ea typeface="Arial"/>
                <a:cs typeface="Arial"/>
                <a:sym typeface="Arial"/>
              </a:rPr>
              <a:t>&gt;&gt;&gt; </a:t>
            </a:r>
            <a:r>
              <a:rPr b="0" i="0" lang="en-US" sz="1200" u="none" cap="none" strike="noStrike">
                <a:solidFill>
                  <a:srgbClr val="000000"/>
                </a:solidFill>
                <a:latin typeface="Arial"/>
                <a:ea typeface="Arial"/>
                <a:cs typeface="Arial"/>
                <a:sym typeface="Arial"/>
              </a:rPr>
              <a:t>X_new </a:t>
            </a:r>
            <a:r>
              <a:rPr b="0" i="0" lang="en-US" sz="1200" u="none" cap="none" strike="noStrike">
                <a:solidFill>
                  <a:srgbClr val="666666"/>
                </a:solidFill>
                <a:latin typeface="Arial"/>
                <a:ea typeface="Arial"/>
                <a:cs typeface="Arial"/>
                <a:sym typeface="Arial"/>
              </a:rPr>
              <a:t>= </a:t>
            </a:r>
            <a:r>
              <a:rPr b="0" i="0" lang="en-US" sz="1200" u="none" cap="none" strike="noStrike">
                <a:solidFill>
                  <a:srgbClr val="000000"/>
                </a:solidFill>
                <a:latin typeface="Arial"/>
                <a:ea typeface="Arial"/>
                <a:cs typeface="Arial"/>
                <a:sym typeface="Arial"/>
              </a:rPr>
              <a:t>SelectKBest(chi2, k</a:t>
            </a:r>
            <a:r>
              <a:rPr b="0" i="0" lang="en-US" sz="1200" u="none" cap="none" strike="noStrike">
                <a:solidFill>
                  <a:srgbClr val="666666"/>
                </a:solidFill>
                <a:latin typeface="Arial"/>
                <a:ea typeface="Arial"/>
                <a:cs typeface="Arial"/>
                <a:sym typeface="Arial"/>
              </a:rPr>
              <a:t>=</a:t>
            </a:r>
            <a:r>
              <a:rPr b="0" i="0" lang="en-US" sz="1200" u="none" cap="none" strike="noStrike">
                <a:solidFill>
                  <a:srgbClr val="208050"/>
                </a:solidFill>
                <a:latin typeface="Arial"/>
                <a:ea typeface="Arial"/>
                <a:cs typeface="Arial"/>
                <a:sym typeface="Arial"/>
              </a:rPr>
              <a:t>2</a:t>
            </a:r>
            <a:r>
              <a:rPr b="0" i="0" lang="en-US" sz="1200" u="none" cap="none" strike="noStrike">
                <a:solidFill>
                  <a:srgbClr val="000000"/>
                </a:solidFill>
                <a:latin typeface="Arial"/>
                <a:ea typeface="Arial"/>
                <a:cs typeface="Arial"/>
                <a:sym typeface="Arial"/>
              </a:rPr>
              <a:t>)</a:t>
            </a:r>
            <a:r>
              <a:rPr b="0" i="0" lang="en-US" sz="1200" u="none" cap="none" strike="noStrike">
                <a:solidFill>
                  <a:srgbClr val="666666"/>
                </a:solidFill>
                <a:latin typeface="Arial"/>
                <a:ea typeface="Arial"/>
                <a:cs typeface="Arial"/>
                <a:sym typeface="Arial"/>
              </a:rPr>
              <a:t>.</a:t>
            </a:r>
            <a:r>
              <a:rPr b="0" i="0" lang="en-US" sz="1200" u="none" cap="none" strike="noStrike">
                <a:solidFill>
                  <a:srgbClr val="000000"/>
                </a:solidFill>
                <a:latin typeface="Arial"/>
                <a:ea typeface="Arial"/>
                <a:cs typeface="Arial"/>
                <a:sym typeface="Arial"/>
              </a:rPr>
              <a:t>fit_transform(X, y)</a:t>
            </a:r>
            <a:endParaRPr b="0" i="0" sz="1200" u="none" cap="none" strike="noStrike">
              <a:solidFill>
                <a:srgbClr val="000000"/>
              </a:solidFill>
              <a:latin typeface="Arial"/>
              <a:ea typeface="Arial"/>
              <a:cs typeface="Arial"/>
              <a:sym typeface="Arial"/>
            </a:endParaRPr>
          </a:p>
          <a:p>
            <a:pPr indent="0" lvl="0" marL="12700" marR="3286125" rtl="0" algn="l">
              <a:lnSpc>
                <a:spcPct val="115833"/>
              </a:lnSpc>
              <a:spcBef>
                <a:spcPts val="160"/>
              </a:spcBef>
              <a:spcAft>
                <a:spcPts val="0"/>
              </a:spcAft>
              <a:buClr>
                <a:srgbClr val="000000"/>
              </a:buClr>
              <a:buSzPts val="1200"/>
              <a:buFont typeface="Arial"/>
              <a:buNone/>
            </a:pPr>
            <a:r>
              <a:rPr b="1" i="0" lang="en-US" sz="1200" u="none" cap="none" strike="noStrike">
                <a:solidFill>
                  <a:srgbClr val="C65D09"/>
                </a:solidFill>
                <a:latin typeface="Arial"/>
                <a:ea typeface="Arial"/>
                <a:cs typeface="Arial"/>
                <a:sym typeface="Arial"/>
              </a:rPr>
              <a:t>&gt;&gt;&gt; </a:t>
            </a:r>
            <a:r>
              <a:rPr b="0" i="0" lang="en-US" sz="1200" u="none" cap="none" strike="noStrike">
                <a:solidFill>
                  <a:srgbClr val="000000"/>
                </a:solidFill>
                <a:latin typeface="Arial"/>
                <a:ea typeface="Arial"/>
                <a:cs typeface="Arial"/>
                <a:sym typeface="Arial"/>
              </a:rPr>
              <a:t>X_new</a:t>
            </a:r>
            <a:r>
              <a:rPr b="0" i="0" lang="en-US" sz="1200" u="none" cap="none" strike="noStrike">
                <a:solidFill>
                  <a:srgbClr val="666666"/>
                </a:solidFill>
                <a:latin typeface="Arial"/>
                <a:ea typeface="Arial"/>
                <a:cs typeface="Arial"/>
                <a:sym typeface="Arial"/>
              </a:rPr>
              <a:t>.</a:t>
            </a:r>
            <a:r>
              <a:rPr b="0" i="0" lang="en-US" sz="1200" u="none" cap="none" strike="noStrike">
                <a:solidFill>
                  <a:srgbClr val="000000"/>
                </a:solidFill>
                <a:latin typeface="Arial"/>
                <a:ea typeface="Arial"/>
                <a:cs typeface="Arial"/>
                <a:sym typeface="Arial"/>
              </a:rPr>
              <a:t>shape  </a:t>
            </a:r>
            <a:endParaRPr b="0" i="0" sz="1200" u="none" cap="none" strike="noStrike">
              <a:solidFill>
                <a:srgbClr val="000000"/>
              </a:solidFill>
              <a:latin typeface="Arial"/>
              <a:ea typeface="Arial"/>
              <a:cs typeface="Arial"/>
              <a:sym typeface="Arial"/>
            </a:endParaRPr>
          </a:p>
          <a:p>
            <a:pPr indent="0" lvl="0" marL="12700" marR="3286125" rtl="0" algn="l">
              <a:lnSpc>
                <a:spcPct val="115833"/>
              </a:lnSpc>
              <a:spcBef>
                <a:spcPts val="160"/>
              </a:spcBef>
              <a:spcAft>
                <a:spcPts val="0"/>
              </a:spcAft>
              <a:buClr>
                <a:srgbClr val="000000"/>
              </a:buClr>
              <a:buSzPts val="1200"/>
              <a:buFont typeface="Arial"/>
              <a:buNone/>
            </a:pPr>
            <a:r>
              <a:rPr b="0" i="0" lang="en-US" sz="1200" u="none" cap="none" strike="noStrike">
                <a:solidFill>
                  <a:srgbClr val="333333"/>
                </a:solidFill>
                <a:latin typeface="Arial"/>
                <a:ea typeface="Arial"/>
                <a:cs typeface="Arial"/>
                <a:sym typeface="Arial"/>
              </a:rPr>
              <a:t>(150, 2)</a:t>
            </a:r>
            <a:endParaRPr b="0" i="0" sz="12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78" name="Shape 178"/>
        <p:cNvGrpSpPr/>
        <p:nvPr/>
      </p:nvGrpSpPr>
      <p:grpSpPr>
        <a:xfrm>
          <a:off x="0" y="0"/>
          <a:ext cx="0" cy="0"/>
          <a:chOff x="0" y="0"/>
          <a:chExt cx="0" cy="0"/>
        </a:xfrm>
      </p:grpSpPr>
      <p:sp>
        <p:nvSpPr>
          <p:cNvPr id="179" name="Google Shape;179;p16"/>
          <p:cNvSpPr txBox="1"/>
          <p:nvPr>
            <p:ph type="title"/>
          </p:nvPr>
        </p:nvSpPr>
        <p:spPr>
          <a:xfrm>
            <a:off x="916939" y="623315"/>
            <a:ext cx="60705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Feature Selection Methods</a:t>
            </a:r>
            <a:endParaRPr sz="3900"/>
          </a:p>
        </p:txBody>
      </p:sp>
      <p:sp>
        <p:nvSpPr>
          <p:cNvPr id="180" name="Google Shape;180;p16"/>
          <p:cNvSpPr txBox="1"/>
          <p:nvPr/>
        </p:nvSpPr>
        <p:spPr>
          <a:xfrm>
            <a:off x="916939" y="1557289"/>
            <a:ext cx="11681461" cy="2823209"/>
          </a:xfrm>
          <a:prstGeom prst="rect">
            <a:avLst/>
          </a:prstGeom>
          <a:noFill/>
          <a:ln>
            <a:noFill/>
          </a:ln>
        </p:spPr>
        <p:txBody>
          <a:bodyPr anchorCtr="0" anchor="t" bIns="0" lIns="0" spcFirstLastPara="1" rIns="0" wrap="square" tIns="12700">
            <a:spAutoFit/>
          </a:bodyPr>
          <a:lstStyle/>
          <a:p>
            <a:pPr indent="-209550" lvl="0" marL="241300" marR="0" rtl="0" algn="l">
              <a:lnSpc>
                <a:spcPct val="100000"/>
              </a:lnSpc>
              <a:spcBef>
                <a:spcPts val="0"/>
              </a:spcBef>
              <a:spcAft>
                <a:spcPts val="0"/>
              </a:spcAft>
              <a:buClr>
                <a:srgbClr val="000000"/>
              </a:buClr>
              <a:buSzPts val="2500"/>
              <a:buFont typeface="Arial"/>
              <a:buChar char="•"/>
            </a:pPr>
            <a:r>
              <a:rPr b="0" i="0" lang="en-US" sz="1800" u="none" cap="none" strike="noStrike">
                <a:solidFill>
                  <a:srgbClr val="000000"/>
                </a:solidFill>
                <a:latin typeface="Trebuchet MS"/>
                <a:ea typeface="Trebuchet MS"/>
                <a:cs typeface="Trebuchet MS"/>
                <a:sym typeface="Trebuchet MS"/>
              </a:rPr>
              <a:t>Embedded methods</a:t>
            </a:r>
            <a:endParaRPr b="0" i="0" sz="1800" u="none" cap="none" strike="noStrike">
              <a:solidFill>
                <a:srgbClr val="000000"/>
              </a:solidFill>
              <a:latin typeface="Trebuchet MS"/>
              <a:ea typeface="Trebuchet MS"/>
              <a:cs typeface="Trebuchet MS"/>
              <a:sym typeface="Trebuchet MS"/>
            </a:endParaRPr>
          </a:p>
          <a:p>
            <a:pPr indent="-209550" lvl="1" marL="698500" marR="0" rtl="0" algn="l">
              <a:lnSpc>
                <a:spcPct val="100000"/>
              </a:lnSpc>
              <a:spcBef>
                <a:spcPts val="135"/>
              </a:spcBef>
              <a:spcAft>
                <a:spcPts val="0"/>
              </a:spcAft>
              <a:buClr>
                <a:srgbClr val="000000"/>
              </a:buClr>
              <a:buSzPts val="2100"/>
              <a:buFont typeface="Arial"/>
              <a:buChar char="•"/>
            </a:pPr>
            <a:r>
              <a:rPr b="0" i="0" lang="en-US" sz="1800" u="none" cap="none" strike="noStrike">
                <a:solidFill>
                  <a:srgbClr val="000000"/>
                </a:solidFill>
                <a:latin typeface="Trebuchet MS"/>
                <a:ea typeface="Trebuchet MS"/>
                <a:cs typeface="Trebuchet MS"/>
                <a:sym typeface="Trebuchet MS"/>
              </a:rPr>
              <a:t>Perform feature selection as </a:t>
            </a:r>
            <a:r>
              <a:rPr b="0" i="0" lang="en-US" sz="1800" u="sng" cap="none" strike="noStrike">
                <a:solidFill>
                  <a:srgbClr val="000000"/>
                </a:solidFill>
                <a:latin typeface="Trebuchet MS"/>
                <a:ea typeface="Trebuchet MS"/>
                <a:cs typeface="Trebuchet MS"/>
                <a:sym typeface="Trebuchet MS"/>
              </a:rPr>
              <a:t>part of the model construction process</a:t>
            </a:r>
            <a:r>
              <a:rPr b="0" i="0" lang="en-US" sz="1800" u="none" cap="none" strike="noStrike">
                <a:solidFill>
                  <a:srgbClr val="000000"/>
                </a:solidFill>
                <a:latin typeface="Trebuchet MS"/>
                <a:ea typeface="Trebuchet MS"/>
                <a:cs typeface="Trebuchet MS"/>
                <a:sym typeface="Trebuchet MS"/>
              </a:rPr>
              <a:t>.</a:t>
            </a:r>
            <a:endParaRPr/>
          </a:p>
          <a:p>
            <a:pPr indent="-209550" lvl="1" marL="698500" marR="0" rtl="0" algn="l">
              <a:lnSpc>
                <a:spcPct val="100000"/>
              </a:lnSpc>
              <a:spcBef>
                <a:spcPts val="135"/>
              </a:spcBef>
              <a:spcAft>
                <a:spcPts val="0"/>
              </a:spcAft>
              <a:buClr>
                <a:srgbClr val="000000"/>
              </a:buClr>
              <a:buSzPts val="2100"/>
              <a:buFont typeface="Arial"/>
              <a:buChar char="•"/>
            </a:pPr>
            <a:r>
              <a:rPr b="0" i="0" lang="en-US" sz="1800" u="none" cap="none" strike="noStrike">
                <a:solidFill>
                  <a:srgbClr val="000000"/>
                </a:solidFill>
                <a:latin typeface="Trebuchet MS"/>
                <a:ea typeface="Trebuchet MS"/>
                <a:cs typeface="Trebuchet MS"/>
                <a:sym typeface="Trebuchet MS"/>
              </a:rPr>
              <a:t>모델 구성의 일부로 수행함</a:t>
            </a:r>
            <a:endParaRPr b="0" i="0" sz="1800" u="none" cap="none" strike="noStrike">
              <a:solidFill>
                <a:srgbClr val="000000"/>
              </a:solidFill>
              <a:latin typeface="Trebuchet MS"/>
              <a:ea typeface="Trebuchet MS"/>
              <a:cs typeface="Trebuchet MS"/>
              <a:sym typeface="Trebuchet MS"/>
            </a:endParaRPr>
          </a:p>
          <a:p>
            <a:pPr indent="-209550" lvl="1" marL="698500" marR="0" rtl="0" algn="l">
              <a:lnSpc>
                <a:spcPct val="100000"/>
              </a:lnSpc>
              <a:spcBef>
                <a:spcPts val="215"/>
              </a:spcBef>
              <a:spcAft>
                <a:spcPts val="0"/>
              </a:spcAft>
              <a:buClr>
                <a:srgbClr val="000000"/>
              </a:buClr>
              <a:buSzPts val="2100"/>
              <a:buFont typeface="Arial"/>
              <a:buChar char="•"/>
            </a:pPr>
            <a:r>
              <a:rPr b="0" i="0" lang="en-US" sz="1800" u="none" cap="none" strike="noStrike">
                <a:solidFill>
                  <a:srgbClr val="000000"/>
                </a:solidFill>
                <a:latin typeface="Trebuchet MS"/>
                <a:ea typeface="Trebuchet MS"/>
                <a:cs typeface="Trebuchet MS"/>
                <a:sym typeface="Trebuchet MS"/>
              </a:rPr>
              <a:t>Feature selection is </a:t>
            </a:r>
            <a:r>
              <a:rPr b="0" i="0" lang="en-US" sz="1800" u="sng" cap="none" strike="noStrike">
                <a:solidFill>
                  <a:srgbClr val="000000"/>
                </a:solidFill>
                <a:latin typeface="Trebuchet MS"/>
                <a:ea typeface="Trebuchet MS"/>
                <a:cs typeface="Trebuchet MS"/>
                <a:sym typeface="Trebuchet MS"/>
              </a:rPr>
              <a:t>embedded</a:t>
            </a:r>
            <a:r>
              <a:rPr b="0" i="0" lang="en-US" sz="1800" u="none" cap="none" strike="noStrike">
                <a:solidFill>
                  <a:srgbClr val="000000"/>
                </a:solidFill>
                <a:latin typeface="Trebuchet MS"/>
                <a:ea typeface="Trebuchet MS"/>
                <a:cs typeface="Trebuchet MS"/>
                <a:sym typeface="Trebuchet MS"/>
              </a:rPr>
              <a:t> in and specific to a model.</a:t>
            </a:r>
            <a:endParaRPr b="0" i="0" sz="1800" u="none" cap="none" strike="noStrike">
              <a:solidFill>
                <a:srgbClr val="000000"/>
              </a:solidFill>
              <a:latin typeface="Trebuchet MS"/>
              <a:ea typeface="Trebuchet MS"/>
              <a:cs typeface="Trebuchet MS"/>
              <a:sym typeface="Trebuchet MS"/>
            </a:endParaRPr>
          </a:p>
          <a:p>
            <a:pPr indent="-209550" lvl="1" marL="698500" marR="0" rtl="0" algn="l">
              <a:lnSpc>
                <a:spcPct val="100000"/>
              </a:lnSpc>
              <a:spcBef>
                <a:spcPts val="215"/>
              </a:spcBef>
              <a:spcAft>
                <a:spcPts val="0"/>
              </a:spcAft>
              <a:buClr>
                <a:srgbClr val="000000"/>
              </a:buClr>
              <a:buSzPts val="2100"/>
              <a:buFont typeface="Arial"/>
              <a:buChar char="•"/>
            </a:pPr>
            <a:r>
              <a:rPr b="0" i="0" lang="en-US" sz="1800" u="none" cap="none" strike="noStrike">
                <a:solidFill>
                  <a:srgbClr val="000000"/>
                </a:solidFill>
                <a:latin typeface="Arial"/>
                <a:ea typeface="Arial"/>
                <a:cs typeface="Arial"/>
                <a:sym typeface="Arial"/>
              </a:rPr>
              <a:t>LASSO (linear regression with L1 regularization)</a:t>
            </a:r>
            <a:endParaRPr b="0" i="0" sz="1800" u="none" cap="none" strike="noStrike">
              <a:solidFill>
                <a:srgbClr val="000000"/>
              </a:solidFill>
              <a:latin typeface="Arial"/>
              <a:ea typeface="Arial"/>
              <a:cs typeface="Arial"/>
              <a:sym typeface="Arial"/>
            </a:endParaRPr>
          </a:p>
          <a:p>
            <a:pPr indent="-210185" lvl="2" marL="1155700" marR="0" rtl="0" algn="l">
              <a:lnSpc>
                <a:spcPct val="100000"/>
              </a:lnSpc>
              <a:spcBef>
                <a:spcPts val="330"/>
              </a:spcBef>
              <a:spcAft>
                <a:spcPts val="0"/>
              </a:spcAft>
              <a:buClr>
                <a:srgbClr val="000000"/>
              </a:buClr>
              <a:buSzPts val="1700"/>
              <a:buFont typeface="Arial"/>
              <a:buChar char="•"/>
            </a:pPr>
            <a:r>
              <a:rPr b="0" i="0" lang="en-US" sz="1800" u="none" cap="none" strike="noStrike">
                <a:solidFill>
                  <a:srgbClr val="000000"/>
                </a:solidFill>
                <a:latin typeface="Trebuchet MS"/>
                <a:ea typeface="Trebuchet MS"/>
                <a:cs typeface="Trebuchet MS"/>
                <a:sym typeface="Trebuchet MS"/>
              </a:rPr>
              <a:t>Penalizes the regression coefficients with an L1 penalty.</a:t>
            </a:r>
            <a:endParaRPr/>
          </a:p>
          <a:p>
            <a:pPr indent="-210185" lvl="2" marL="1155700" marR="0" rtl="0" algn="l">
              <a:lnSpc>
                <a:spcPct val="100000"/>
              </a:lnSpc>
              <a:spcBef>
                <a:spcPts val="330"/>
              </a:spcBef>
              <a:spcAft>
                <a:spcPts val="0"/>
              </a:spcAft>
              <a:buClr>
                <a:srgbClr val="000000"/>
              </a:buClr>
              <a:buSzPts val="1700"/>
              <a:buFont typeface="Arial"/>
              <a:buChar char="•"/>
            </a:pPr>
            <a:r>
              <a:rPr b="0" i="0" lang="en-US" sz="1800" u="none" cap="none" strike="noStrike">
                <a:solidFill>
                  <a:srgbClr val="000000"/>
                </a:solidFill>
                <a:latin typeface="Trebuchet MS"/>
                <a:ea typeface="Trebuchet MS"/>
                <a:cs typeface="Trebuchet MS"/>
                <a:sym typeface="Trebuchet MS"/>
              </a:rPr>
              <a:t>L1 패널티로 회귀계수에 패널티 적용</a:t>
            </a:r>
            <a:endParaRPr b="0" i="0" sz="1800" u="none" cap="none" strike="noStrike">
              <a:solidFill>
                <a:srgbClr val="000000"/>
              </a:solidFill>
              <a:latin typeface="Trebuchet MS"/>
              <a:ea typeface="Trebuchet MS"/>
              <a:cs typeface="Trebuchet MS"/>
              <a:sym typeface="Trebuchet MS"/>
            </a:endParaRPr>
          </a:p>
          <a:p>
            <a:pPr indent="-209550" lvl="2" marL="1155065" marR="5080" rtl="0" algn="l">
              <a:lnSpc>
                <a:spcPct val="110500"/>
              </a:lnSpc>
              <a:spcBef>
                <a:spcPts val="425"/>
              </a:spcBef>
              <a:spcAft>
                <a:spcPts val="0"/>
              </a:spcAft>
              <a:buClr>
                <a:srgbClr val="000000"/>
              </a:buClr>
              <a:buSzPts val="1700"/>
              <a:buFont typeface="Arial"/>
              <a:buChar char="•"/>
            </a:pPr>
            <a:r>
              <a:rPr b="0" i="0" lang="en-US" sz="1800" u="none" cap="none" strike="noStrike">
                <a:solidFill>
                  <a:srgbClr val="000000"/>
                </a:solidFill>
                <a:latin typeface="Trebuchet MS"/>
                <a:ea typeface="Trebuchet MS"/>
                <a:cs typeface="Trebuchet MS"/>
                <a:sym typeface="Trebuchet MS"/>
              </a:rPr>
              <a:t>Any features which have non-zero regression coefficients are 'selected' by the LASSO  algorithm.</a:t>
            </a:r>
            <a:endParaRPr/>
          </a:p>
          <a:p>
            <a:pPr indent="-209550" lvl="2" marL="1155065" marR="5080" rtl="0" algn="l">
              <a:lnSpc>
                <a:spcPct val="110500"/>
              </a:lnSpc>
              <a:spcBef>
                <a:spcPts val="425"/>
              </a:spcBef>
              <a:spcAft>
                <a:spcPts val="0"/>
              </a:spcAft>
              <a:buClr>
                <a:srgbClr val="000000"/>
              </a:buClr>
              <a:buSzPts val="1700"/>
              <a:buFont typeface="Arial"/>
              <a:buChar char="•"/>
            </a:pPr>
            <a:r>
              <a:rPr b="0" i="0" lang="en-US" sz="1800" u="none" cap="none" strike="noStrike">
                <a:solidFill>
                  <a:srgbClr val="000000"/>
                </a:solidFill>
                <a:latin typeface="Trebuchet MS"/>
                <a:ea typeface="Trebuchet MS"/>
                <a:cs typeface="Trebuchet MS"/>
                <a:sym typeface="Trebuchet MS"/>
              </a:rPr>
              <a:t>회귀 계수가 0이 아닌 피쳐는 모두 선택된다. </a:t>
            </a:r>
            <a:endParaRPr b="0" i="0" sz="1800" u="none" cap="none" strike="noStrike">
              <a:solidFill>
                <a:srgbClr val="000000"/>
              </a:solidFill>
              <a:latin typeface="Trebuchet MS"/>
              <a:ea typeface="Trebuchet MS"/>
              <a:cs typeface="Trebuchet MS"/>
              <a:sym typeface="Trebuchet MS"/>
            </a:endParaRPr>
          </a:p>
        </p:txBody>
      </p:sp>
      <p:pic>
        <p:nvPicPr>
          <p:cNvPr id="181" name="Google Shape;181;p16"/>
          <p:cNvPicPr preferRelativeResize="0"/>
          <p:nvPr/>
        </p:nvPicPr>
        <p:blipFill rotWithShape="1">
          <a:blip r:embed="rId3">
            <a:alphaModFix/>
          </a:blip>
          <a:srcRect b="0" l="0" r="0" t="0"/>
          <a:stretch/>
        </p:blipFill>
        <p:spPr>
          <a:xfrm>
            <a:off x="2190636" y="4761498"/>
            <a:ext cx="7810738" cy="220396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85" name="Shape 185"/>
        <p:cNvGrpSpPr/>
        <p:nvPr/>
      </p:nvGrpSpPr>
      <p:grpSpPr>
        <a:xfrm>
          <a:off x="0" y="0"/>
          <a:ext cx="0" cy="0"/>
          <a:chOff x="0" y="0"/>
          <a:chExt cx="0" cy="0"/>
        </a:xfrm>
      </p:grpSpPr>
      <p:sp>
        <p:nvSpPr>
          <p:cNvPr id="186" name="Google Shape;186;p17"/>
          <p:cNvSpPr txBox="1"/>
          <p:nvPr>
            <p:ph type="title"/>
          </p:nvPr>
        </p:nvSpPr>
        <p:spPr>
          <a:xfrm>
            <a:off x="916939" y="623315"/>
            <a:ext cx="45306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Embedded Methods</a:t>
            </a:r>
            <a:endParaRPr sz="3900"/>
          </a:p>
        </p:txBody>
      </p:sp>
      <p:sp>
        <p:nvSpPr>
          <p:cNvPr id="187" name="Google Shape;187;p17"/>
          <p:cNvSpPr txBox="1"/>
          <p:nvPr/>
        </p:nvSpPr>
        <p:spPr>
          <a:xfrm>
            <a:off x="916953" y="1807975"/>
            <a:ext cx="8456400" cy="1888500"/>
          </a:xfrm>
          <a:prstGeom prst="rect">
            <a:avLst/>
          </a:prstGeom>
          <a:noFill/>
          <a:ln>
            <a:noFill/>
          </a:ln>
        </p:spPr>
        <p:txBody>
          <a:bodyPr anchorCtr="0" anchor="t" bIns="0" lIns="0" spcFirstLastPara="1" rIns="0" wrap="square" tIns="12700">
            <a:spAutoFit/>
          </a:bodyPr>
          <a:lstStyle/>
          <a:p>
            <a:pPr indent="-203200" lvl="0" marL="241300" marR="0" rtl="0" algn="l">
              <a:lnSpc>
                <a:spcPct val="100000"/>
              </a:lnSpc>
              <a:spcBef>
                <a:spcPts val="0"/>
              </a:spcBef>
              <a:spcAft>
                <a:spcPts val="0"/>
              </a:spcAft>
              <a:buClr>
                <a:srgbClr val="000000"/>
              </a:buClr>
              <a:buSzPts val="2400"/>
              <a:buFont typeface="Arial"/>
              <a:buChar char="•"/>
            </a:pPr>
            <a:r>
              <a:rPr b="0" i="0" lang="en-US" sz="2400" u="none" cap="none" strike="noStrike">
                <a:solidFill>
                  <a:srgbClr val="000000"/>
                </a:solidFill>
                <a:latin typeface="Trebuchet MS"/>
                <a:ea typeface="Trebuchet MS"/>
                <a:cs typeface="Trebuchet MS"/>
                <a:sym typeface="Trebuchet MS"/>
              </a:rPr>
              <a:t>L1-based</a:t>
            </a:r>
            <a:endParaRPr b="0" i="0" sz="2400" u="none" cap="none" strike="noStrike">
              <a:solidFill>
                <a:srgbClr val="000000"/>
              </a:solidFill>
              <a:latin typeface="Trebuchet MS"/>
              <a:ea typeface="Trebuchet MS"/>
              <a:cs typeface="Trebuchet MS"/>
              <a:sym typeface="Trebuchet MS"/>
            </a:endParaRPr>
          </a:p>
          <a:p>
            <a:pPr indent="-203200" lvl="1" marL="698500" marR="0" rtl="0" algn="l">
              <a:lnSpc>
                <a:spcPct val="100000"/>
              </a:lnSpc>
              <a:spcBef>
                <a:spcPts val="135"/>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Use linear models penalized with the L1 norm.</a:t>
            </a:r>
            <a:endParaRPr b="0" i="0" sz="2000" u="none" cap="none" strike="noStrike">
              <a:solidFill>
                <a:srgbClr val="000000"/>
              </a:solidFill>
              <a:latin typeface="Trebuchet MS"/>
              <a:ea typeface="Trebuchet MS"/>
              <a:cs typeface="Trebuchet MS"/>
              <a:sym typeface="Trebuchet MS"/>
            </a:endParaRPr>
          </a:p>
          <a:p>
            <a:pPr indent="-203200" lvl="1" marL="698500" marR="0" rtl="0" algn="l">
              <a:lnSpc>
                <a:spcPct val="100000"/>
              </a:lnSpc>
              <a:spcBef>
                <a:spcPts val="215"/>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Select features with coefficients not zero.</a:t>
            </a:r>
            <a:endParaRPr b="0" i="0" sz="2000" u="none" cap="none" strike="noStrike">
              <a:solidFill>
                <a:srgbClr val="000000"/>
              </a:solidFill>
              <a:latin typeface="Trebuchet MS"/>
              <a:ea typeface="Trebuchet MS"/>
              <a:cs typeface="Trebuchet MS"/>
              <a:sym typeface="Trebuchet MS"/>
            </a:endParaRPr>
          </a:p>
          <a:p>
            <a:pPr indent="-203835" lvl="2" marL="1155700" marR="0" rtl="0" algn="l">
              <a:lnSpc>
                <a:spcPct val="100000"/>
              </a:lnSpc>
              <a:spcBef>
                <a:spcPts val="330"/>
              </a:spcBef>
              <a:spcAft>
                <a:spcPts val="0"/>
              </a:spcAft>
              <a:buClr>
                <a:srgbClr val="000000"/>
              </a:buClr>
              <a:buSzPts val="1600"/>
              <a:buFont typeface="Arial"/>
              <a:buChar char="•"/>
            </a:pPr>
            <a:r>
              <a:rPr b="0" i="0" lang="en-US" sz="1600" u="none" cap="none" strike="noStrike">
                <a:solidFill>
                  <a:srgbClr val="000000"/>
                </a:solidFill>
                <a:latin typeface="Trebuchet MS"/>
                <a:ea typeface="Trebuchet MS"/>
                <a:cs typeface="Trebuchet MS"/>
                <a:sym typeface="Trebuchet MS"/>
              </a:rPr>
              <a:t>Regression: Lasso</a:t>
            </a:r>
            <a:endParaRPr b="0" i="0" sz="1600" u="none" cap="none" strike="noStrike">
              <a:solidFill>
                <a:srgbClr val="000000"/>
              </a:solidFill>
              <a:latin typeface="Trebuchet MS"/>
              <a:ea typeface="Trebuchet MS"/>
              <a:cs typeface="Trebuchet MS"/>
              <a:sym typeface="Trebuchet MS"/>
            </a:endParaRPr>
          </a:p>
          <a:p>
            <a:pPr indent="-203835" lvl="2" marL="1155700" marR="0" rtl="0" algn="l">
              <a:lnSpc>
                <a:spcPct val="100000"/>
              </a:lnSpc>
              <a:spcBef>
                <a:spcPts val="285"/>
              </a:spcBef>
              <a:spcAft>
                <a:spcPts val="0"/>
              </a:spcAft>
              <a:buClr>
                <a:srgbClr val="000000"/>
              </a:buClr>
              <a:buSzPts val="1600"/>
              <a:buFont typeface="Arial"/>
              <a:buChar char="•"/>
            </a:pPr>
            <a:r>
              <a:rPr b="0" i="0" lang="en-US" sz="1600" u="none" cap="none" strike="noStrike">
                <a:solidFill>
                  <a:srgbClr val="000000"/>
                </a:solidFill>
                <a:latin typeface="Trebuchet MS"/>
                <a:ea typeface="Trebuchet MS"/>
                <a:cs typeface="Trebuchet MS"/>
                <a:sym typeface="Trebuchet MS"/>
              </a:rPr>
              <a:t>Classification: Logistic Regression, LinearSVC</a:t>
            </a:r>
            <a:endParaRPr b="0" i="0" sz="1600" u="none" cap="none" strike="noStrike">
              <a:solidFill>
                <a:srgbClr val="000000"/>
              </a:solidFill>
              <a:latin typeface="Trebuchet MS"/>
              <a:ea typeface="Trebuchet MS"/>
              <a:cs typeface="Trebuchet MS"/>
              <a:sym typeface="Trebuchet MS"/>
            </a:endParaRPr>
          </a:p>
          <a:p>
            <a:pPr indent="-203835" lvl="2" marL="1155700" marR="0" rtl="0" algn="l">
              <a:lnSpc>
                <a:spcPct val="100000"/>
              </a:lnSpc>
              <a:spcBef>
                <a:spcPts val="219"/>
              </a:spcBef>
              <a:spcAft>
                <a:spcPts val="0"/>
              </a:spcAft>
              <a:buClr>
                <a:srgbClr val="000000"/>
              </a:buClr>
              <a:buSzPts val="1600"/>
              <a:buFont typeface="Arial"/>
              <a:buChar char="•"/>
            </a:pPr>
            <a:r>
              <a:rPr b="0" i="0" lang="en-US" sz="1600" u="none" cap="none" strike="noStrike">
                <a:solidFill>
                  <a:srgbClr val="000000"/>
                </a:solidFill>
                <a:latin typeface="Trebuchet MS"/>
                <a:ea typeface="Trebuchet MS"/>
                <a:cs typeface="Trebuchet MS"/>
                <a:sym typeface="Trebuchet MS"/>
              </a:rPr>
              <a:t>Estimators have the </a:t>
            </a:r>
            <a:r>
              <a:rPr b="0" i="1" lang="en-US" sz="1600" u="none" cap="none" strike="noStrike">
                <a:solidFill>
                  <a:srgbClr val="000000"/>
                </a:solidFill>
                <a:latin typeface="Trebuchet MS"/>
                <a:ea typeface="Trebuchet MS"/>
                <a:cs typeface="Trebuchet MS"/>
                <a:sym typeface="Trebuchet MS"/>
              </a:rPr>
              <a:t>coef_ </a:t>
            </a:r>
            <a:r>
              <a:rPr b="0" i="0" lang="en-US" sz="1600" u="none" cap="none" strike="noStrike">
                <a:solidFill>
                  <a:srgbClr val="000000"/>
                </a:solidFill>
                <a:latin typeface="Trebuchet MS"/>
                <a:ea typeface="Trebuchet MS"/>
                <a:cs typeface="Trebuchet MS"/>
                <a:sym typeface="Trebuchet MS"/>
              </a:rPr>
              <a:t>attribute.</a:t>
            </a:r>
            <a:endParaRPr b="0" i="0" sz="1600" u="none" cap="none" strike="noStrike">
              <a:solidFill>
                <a:srgbClr val="000000"/>
              </a:solidFill>
              <a:latin typeface="Trebuchet MS"/>
              <a:ea typeface="Trebuchet MS"/>
              <a:cs typeface="Trebuchet MS"/>
              <a:sym typeface="Trebuchet MS"/>
            </a:endParaRPr>
          </a:p>
        </p:txBody>
      </p:sp>
      <p:sp>
        <p:nvSpPr>
          <p:cNvPr id="188" name="Google Shape;188;p17"/>
          <p:cNvSpPr txBox="1"/>
          <p:nvPr/>
        </p:nvSpPr>
        <p:spPr>
          <a:xfrm>
            <a:off x="1831666" y="3985032"/>
            <a:ext cx="5410800" cy="25983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1200"/>
              <a:buFont typeface="Arial"/>
              <a:buNone/>
            </a:pPr>
            <a:r>
              <a:rPr b="1" i="0" lang="en-US" sz="1200" u="none" cap="none" strike="noStrike">
                <a:solidFill>
                  <a:srgbClr val="C65D09"/>
                </a:solidFill>
                <a:latin typeface="Arial"/>
                <a:ea typeface="Arial"/>
                <a:cs typeface="Arial"/>
                <a:sym typeface="Arial"/>
              </a:rPr>
              <a:t>&gt;&gt;&gt; </a:t>
            </a:r>
            <a:r>
              <a:rPr b="1" i="0" lang="en-US" sz="1200" u="none" cap="none" strike="noStrike">
                <a:solidFill>
                  <a:srgbClr val="007020"/>
                </a:solidFill>
                <a:latin typeface="Arial"/>
                <a:ea typeface="Arial"/>
                <a:cs typeface="Arial"/>
                <a:sym typeface="Arial"/>
              </a:rPr>
              <a:t>from </a:t>
            </a:r>
            <a:r>
              <a:rPr b="1" i="0" lang="en-US" sz="1200" u="none" cap="none" strike="noStrike">
                <a:solidFill>
                  <a:srgbClr val="0E84B5"/>
                </a:solidFill>
                <a:latin typeface="Arial"/>
                <a:ea typeface="Arial"/>
                <a:cs typeface="Arial"/>
                <a:sym typeface="Arial"/>
              </a:rPr>
              <a:t>sklearn.svm </a:t>
            </a:r>
            <a:r>
              <a:rPr b="1" i="0" lang="en-US" sz="1200" u="none" cap="none" strike="noStrike">
                <a:solidFill>
                  <a:srgbClr val="007020"/>
                </a:solidFill>
                <a:latin typeface="Arial"/>
                <a:ea typeface="Arial"/>
                <a:cs typeface="Arial"/>
                <a:sym typeface="Arial"/>
              </a:rPr>
              <a:t>import </a:t>
            </a:r>
            <a:r>
              <a:rPr b="0" i="0" lang="en-US" sz="1200" u="none" cap="none" strike="noStrike">
                <a:solidFill>
                  <a:srgbClr val="000000"/>
                </a:solidFill>
                <a:latin typeface="Arial"/>
                <a:ea typeface="Arial"/>
                <a:cs typeface="Arial"/>
                <a:sym typeface="Arial"/>
              </a:rPr>
              <a:t>LinearSVC</a:t>
            </a:r>
            <a:endParaRPr b="0" i="0" sz="1200" u="none" cap="none" strike="noStrike">
              <a:solidFill>
                <a:srgbClr val="000000"/>
              </a:solidFill>
              <a:latin typeface="Arial"/>
              <a:ea typeface="Arial"/>
              <a:cs typeface="Arial"/>
              <a:sym typeface="Arial"/>
            </a:endParaRPr>
          </a:p>
          <a:p>
            <a:pPr indent="0" lvl="0" marL="12700" marR="0" rtl="0" algn="l">
              <a:lnSpc>
                <a:spcPct val="117916"/>
              </a:lnSpc>
              <a:spcBef>
                <a:spcPts val="45"/>
              </a:spcBef>
              <a:spcAft>
                <a:spcPts val="0"/>
              </a:spcAft>
              <a:buClr>
                <a:srgbClr val="000000"/>
              </a:buClr>
              <a:buSzPts val="1200"/>
              <a:buFont typeface="Arial"/>
              <a:buNone/>
            </a:pPr>
            <a:r>
              <a:rPr b="1" i="0" lang="en-US" sz="1200" u="none" cap="none" strike="noStrike">
                <a:solidFill>
                  <a:srgbClr val="C65D09"/>
                </a:solidFill>
                <a:latin typeface="Arial"/>
                <a:ea typeface="Arial"/>
                <a:cs typeface="Arial"/>
                <a:sym typeface="Arial"/>
              </a:rPr>
              <a:t>&gt;&gt;&gt; </a:t>
            </a:r>
            <a:r>
              <a:rPr b="1" i="0" lang="en-US" sz="1200" u="none" cap="none" strike="noStrike">
                <a:solidFill>
                  <a:srgbClr val="007020"/>
                </a:solidFill>
                <a:latin typeface="Arial"/>
                <a:ea typeface="Arial"/>
                <a:cs typeface="Arial"/>
                <a:sym typeface="Arial"/>
              </a:rPr>
              <a:t>from </a:t>
            </a:r>
            <a:r>
              <a:rPr b="1" i="0" lang="en-US" sz="1200" u="none" cap="none" strike="noStrike">
                <a:solidFill>
                  <a:srgbClr val="0E84B5"/>
                </a:solidFill>
                <a:latin typeface="Arial"/>
                <a:ea typeface="Arial"/>
                <a:cs typeface="Arial"/>
                <a:sym typeface="Arial"/>
              </a:rPr>
              <a:t>sklearn.datasets </a:t>
            </a:r>
            <a:r>
              <a:rPr b="1" i="0" lang="en-US" sz="1200" u="none" cap="none" strike="noStrike">
                <a:solidFill>
                  <a:srgbClr val="007020"/>
                </a:solidFill>
                <a:latin typeface="Arial"/>
                <a:ea typeface="Arial"/>
                <a:cs typeface="Arial"/>
                <a:sym typeface="Arial"/>
              </a:rPr>
              <a:t>import </a:t>
            </a:r>
            <a:r>
              <a:rPr b="0" i="0" lang="en-US" sz="1200" u="none" cap="none" strike="noStrike">
                <a:solidFill>
                  <a:srgbClr val="000000"/>
                </a:solidFill>
                <a:latin typeface="Arial"/>
                <a:ea typeface="Arial"/>
                <a:cs typeface="Arial"/>
                <a:sym typeface="Arial"/>
              </a:rPr>
              <a:t>load_iris</a:t>
            </a:r>
            <a:endParaRPr b="0" i="0" sz="1200" u="none" cap="none" strike="noStrike">
              <a:solidFill>
                <a:srgbClr val="000000"/>
              </a:solidFill>
              <a:latin typeface="Arial"/>
              <a:ea typeface="Arial"/>
              <a:cs typeface="Arial"/>
              <a:sym typeface="Arial"/>
            </a:endParaRPr>
          </a:p>
          <a:p>
            <a:pPr indent="0" lvl="0" marL="12700" marR="0" rtl="0" algn="l">
              <a:lnSpc>
                <a:spcPct val="117916"/>
              </a:lnSpc>
              <a:spcBef>
                <a:spcPts val="0"/>
              </a:spcBef>
              <a:spcAft>
                <a:spcPts val="0"/>
              </a:spcAft>
              <a:buClr>
                <a:srgbClr val="000000"/>
              </a:buClr>
              <a:buSzPts val="1200"/>
              <a:buFont typeface="Arial"/>
              <a:buNone/>
            </a:pPr>
            <a:r>
              <a:rPr b="1" i="0" lang="en-US" sz="1200" u="none" cap="none" strike="noStrike">
                <a:solidFill>
                  <a:srgbClr val="C65D09"/>
                </a:solidFill>
                <a:latin typeface="Arial"/>
                <a:ea typeface="Arial"/>
                <a:cs typeface="Arial"/>
                <a:sym typeface="Arial"/>
              </a:rPr>
              <a:t>&gt;&gt;&gt; </a:t>
            </a:r>
            <a:r>
              <a:rPr b="1" i="0" lang="en-US" sz="1200" u="none" cap="none" strike="noStrike">
                <a:solidFill>
                  <a:srgbClr val="007020"/>
                </a:solidFill>
                <a:latin typeface="Arial"/>
                <a:ea typeface="Arial"/>
                <a:cs typeface="Arial"/>
                <a:sym typeface="Arial"/>
              </a:rPr>
              <a:t>from </a:t>
            </a:r>
            <a:r>
              <a:rPr b="1" i="0" lang="en-US" sz="1200" u="none" cap="none" strike="noStrike">
                <a:solidFill>
                  <a:srgbClr val="0E84B5"/>
                </a:solidFill>
                <a:latin typeface="Arial"/>
                <a:ea typeface="Arial"/>
                <a:cs typeface="Arial"/>
                <a:sym typeface="Arial"/>
              </a:rPr>
              <a:t>sklearn.feature_selection </a:t>
            </a:r>
            <a:r>
              <a:rPr b="1" i="0" lang="en-US" sz="1200" u="none" cap="none" strike="noStrike">
                <a:solidFill>
                  <a:srgbClr val="007020"/>
                </a:solidFill>
                <a:latin typeface="Arial"/>
                <a:ea typeface="Arial"/>
                <a:cs typeface="Arial"/>
                <a:sym typeface="Arial"/>
              </a:rPr>
              <a:t>import </a:t>
            </a:r>
            <a:r>
              <a:rPr b="0" i="0" lang="en-US" sz="1200" u="none" cap="none" strike="noStrike">
                <a:solidFill>
                  <a:srgbClr val="000000"/>
                </a:solidFill>
                <a:latin typeface="Arial"/>
                <a:ea typeface="Arial"/>
                <a:cs typeface="Arial"/>
                <a:sym typeface="Arial"/>
              </a:rPr>
              <a:t>SelectFromModel</a:t>
            </a:r>
            <a:endParaRPr b="0" i="0" sz="1200" u="none" cap="none" strike="noStrike">
              <a:solidFill>
                <a:srgbClr val="000000"/>
              </a:solidFill>
              <a:latin typeface="Arial"/>
              <a:ea typeface="Arial"/>
              <a:cs typeface="Arial"/>
              <a:sym typeface="Arial"/>
            </a:endParaRPr>
          </a:p>
          <a:p>
            <a:pPr indent="0" lvl="0" marL="12700" marR="0" rtl="0" algn="l">
              <a:lnSpc>
                <a:spcPct val="117916"/>
              </a:lnSpc>
              <a:spcBef>
                <a:spcPts val="75"/>
              </a:spcBef>
              <a:spcAft>
                <a:spcPts val="0"/>
              </a:spcAft>
              <a:buClr>
                <a:srgbClr val="000000"/>
              </a:buClr>
              <a:buSzPts val="1200"/>
              <a:buFont typeface="Arial"/>
              <a:buNone/>
            </a:pPr>
            <a:r>
              <a:rPr b="1" i="0" lang="en-US" sz="1200" u="none" cap="none" strike="noStrike">
                <a:solidFill>
                  <a:srgbClr val="C65D09"/>
                </a:solidFill>
                <a:latin typeface="Arial"/>
                <a:ea typeface="Arial"/>
                <a:cs typeface="Arial"/>
                <a:sym typeface="Arial"/>
              </a:rPr>
              <a:t>&gt;&gt;&gt; </a:t>
            </a:r>
            <a:r>
              <a:rPr b="0" i="0" lang="en-US" sz="1200" u="none" cap="none" strike="noStrike">
                <a:solidFill>
                  <a:srgbClr val="000000"/>
                </a:solidFill>
                <a:latin typeface="Arial"/>
                <a:ea typeface="Arial"/>
                <a:cs typeface="Arial"/>
                <a:sym typeface="Arial"/>
              </a:rPr>
              <a:t>iris </a:t>
            </a:r>
            <a:r>
              <a:rPr b="0" i="0" lang="en-US" sz="1200" u="none" cap="none" strike="noStrike">
                <a:solidFill>
                  <a:srgbClr val="666666"/>
                </a:solidFill>
                <a:latin typeface="Arial"/>
                <a:ea typeface="Arial"/>
                <a:cs typeface="Arial"/>
                <a:sym typeface="Arial"/>
              </a:rPr>
              <a:t>= </a:t>
            </a:r>
            <a:r>
              <a:rPr b="0" i="0" lang="en-US" sz="1200" u="none" cap="none" strike="noStrike">
                <a:solidFill>
                  <a:srgbClr val="000000"/>
                </a:solidFill>
                <a:latin typeface="Arial"/>
                <a:ea typeface="Arial"/>
                <a:cs typeface="Arial"/>
                <a:sym typeface="Arial"/>
              </a:rPr>
              <a:t>load_iris()</a:t>
            </a:r>
            <a:endParaRPr b="0" i="0" sz="1200" u="none" cap="none" strike="noStrike">
              <a:solidFill>
                <a:srgbClr val="000000"/>
              </a:solidFill>
              <a:latin typeface="Arial"/>
              <a:ea typeface="Arial"/>
              <a:cs typeface="Arial"/>
              <a:sym typeface="Arial"/>
            </a:endParaRPr>
          </a:p>
          <a:p>
            <a:pPr indent="0" lvl="0" marL="12700" marR="0" rtl="0" algn="l">
              <a:lnSpc>
                <a:spcPct val="117083"/>
              </a:lnSpc>
              <a:spcBef>
                <a:spcPts val="0"/>
              </a:spcBef>
              <a:spcAft>
                <a:spcPts val="0"/>
              </a:spcAft>
              <a:buClr>
                <a:srgbClr val="000000"/>
              </a:buClr>
              <a:buSzPts val="1200"/>
              <a:buFont typeface="Arial"/>
              <a:buNone/>
            </a:pPr>
            <a:r>
              <a:rPr b="1" i="0" lang="en-US" sz="1200" u="none" cap="none" strike="noStrike">
                <a:solidFill>
                  <a:srgbClr val="C65D09"/>
                </a:solidFill>
                <a:latin typeface="Arial"/>
                <a:ea typeface="Arial"/>
                <a:cs typeface="Arial"/>
                <a:sym typeface="Arial"/>
              </a:rPr>
              <a:t>&gt;&gt;&gt; </a:t>
            </a:r>
            <a:r>
              <a:rPr b="0" i="0" lang="en-US" sz="1200" u="none" cap="none" strike="noStrike">
                <a:solidFill>
                  <a:srgbClr val="000000"/>
                </a:solidFill>
                <a:latin typeface="Arial"/>
                <a:ea typeface="Arial"/>
                <a:cs typeface="Arial"/>
                <a:sym typeface="Arial"/>
              </a:rPr>
              <a:t>X, y </a:t>
            </a:r>
            <a:r>
              <a:rPr b="0" i="0" lang="en-US" sz="1200" u="none" cap="none" strike="noStrike">
                <a:solidFill>
                  <a:srgbClr val="666666"/>
                </a:solidFill>
                <a:latin typeface="Arial"/>
                <a:ea typeface="Arial"/>
                <a:cs typeface="Arial"/>
                <a:sym typeface="Arial"/>
              </a:rPr>
              <a:t>= </a:t>
            </a:r>
            <a:r>
              <a:rPr b="0" i="0" lang="en-US" sz="1200" u="none" cap="none" strike="noStrike">
                <a:solidFill>
                  <a:srgbClr val="000000"/>
                </a:solidFill>
                <a:latin typeface="Arial"/>
                <a:ea typeface="Arial"/>
                <a:cs typeface="Arial"/>
                <a:sym typeface="Arial"/>
              </a:rPr>
              <a:t>iris</a:t>
            </a:r>
            <a:r>
              <a:rPr b="0" i="0" lang="en-US" sz="1200" u="none" cap="none" strike="noStrike">
                <a:solidFill>
                  <a:srgbClr val="666666"/>
                </a:solidFill>
                <a:latin typeface="Arial"/>
                <a:ea typeface="Arial"/>
                <a:cs typeface="Arial"/>
                <a:sym typeface="Arial"/>
              </a:rPr>
              <a:t>.</a:t>
            </a:r>
            <a:r>
              <a:rPr b="0" i="0" lang="en-US" sz="1200" u="none" cap="none" strike="noStrike">
                <a:solidFill>
                  <a:srgbClr val="000000"/>
                </a:solidFill>
                <a:latin typeface="Arial"/>
                <a:ea typeface="Arial"/>
                <a:cs typeface="Arial"/>
                <a:sym typeface="Arial"/>
              </a:rPr>
              <a:t>data, iris</a:t>
            </a:r>
            <a:r>
              <a:rPr b="0" i="0" lang="en-US" sz="1200" u="none" cap="none" strike="noStrike">
                <a:solidFill>
                  <a:srgbClr val="666666"/>
                </a:solidFill>
                <a:latin typeface="Arial"/>
                <a:ea typeface="Arial"/>
                <a:cs typeface="Arial"/>
                <a:sym typeface="Arial"/>
              </a:rPr>
              <a:t>.</a:t>
            </a:r>
            <a:r>
              <a:rPr b="0" i="0" lang="en-US" sz="1200" u="none" cap="none" strike="noStrike">
                <a:solidFill>
                  <a:srgbClr val="000000"/>
                </a:solidFill>
                <a:latin typeface="Arial"/>
                <a:ea typeface="Arial"/>
                <a:cs typeface="Arial"/>
                <a:sym typeface="Arial"/>
              </a:rPr>
              <a:t>target</a:t>
            </a:r>
            <a:endParaRPr b="0" i="0" sz="1200" u="none" cap="none" strike="noStrike">
              <a:solidFill>
                <a:srgbClr val="000000"/>
              </a:solidFill>
              <a:latin typeface="Arial"/>
              <a:ea typeface="Arial"/>
              <a:cs typeface="Arial"/>
              <a:sym typeface="Arial"/>
            </a:endParaRPr>
          </a:p>
          <a:p>
            <a:pPr indent="0" lvl="0" marL="12700" marR="0" rtl="0" algn="l">
              <a:lnSpc>
                <a:spcPct val="119166"/>
              </a:lnSpc>
              <a:spcBef>
                <a:spcPts val="0"/>
              </a:spcBef>
              <a:spcAft>
                <a:spcPts val="0"/>
              </a:spcAft>
              <a:buClr>
                <a:srgbClr val="000000"/>
              </a:buClr>
              <a:buSzPts val="1200"/>
              <a:buFont typeface="Arial"/>
              <a:buNone/>
            </a:pPr>
            <a:r>
              <a:rPr b="1" i="0" lang="en-US" sz="1200" u="none" cap="none" strike="noStrike">
                <a:solidFill>
                  <a:srgbClr val="C65D09"/>
                </a:solidFill>
                <a:latin typeface="Arial"/>
                <a:ea typeface="Arial"/>
                <a:cs typeface="Arial"/>
                <a:sym typeface="Arial"/>
              </a:rPr>
              <a:t>&gt;&gt;&gt; </a:t>
            </a:r>
            <a:r>
              <a:rPr b="0" i="0" lang="en-US" sz="1200" u="none" cap="none" strike="noStrike">
                <a:solidFill>
                  <a:srgbClr val="000000"/>
                </a:solidFill>
                <a:latin typeface="Arial"/>
                <a:ea typeface="Arial"/>
                <a:cs typeface="Arial"/>
                <a:sym typeface="Arial"/>
              </a:rPr>
              <a:t>X</a:t>
            </a:r>
            <a:r>
              <a:rPr b="0" i="0" lang="en-US" sz="1200" u="none" cap="none" strike="noStrike">
                <a:solidFill>
                  <a:srgbClr val="666666"/>
                </a:solidFill>
                <a:latin typeface="Arial"/>
                <a:ea typeface="Arial"/>
                <a:cs typeface="Arial"/>
                <a:sym typeface="Arial"/>
              </a:rPr>
              <a:t>.</a:t>
            </a:r>
            <a:r>
              <a:rPr b="0" i="0" lang="en-US" sz="1200" u="none" cap="none" strike="noStrike">
                <a:solidFill>
                  <a:srgbClr val="000000"/>
                </a:solidFill>
                <a:latin typeface="Arial"/>
                <a:ea typeface="Arial"/>
                <a:cs typeface="Arial"/>
                <a:sym typeface="Arial"/>
              </a:rPr>
              <a:t>shape</a:t>
            </a:r>
            <a:endParaRPr b="0" i="0" sz="1200" u="none" cap="none" strike="noStrike">
              <a:solidFill>
                <a:srgbClr val="000000"/>
              </a:solidFill>
              <a:latin typeface="Arial"/>
              <a:ea typeface="Arial"/>
              <a:cs typeface="Arial"/>
              <a:sym typeface="Arial"/>
            </a:endParaRPr>
          </a:p>
          <a:p>
            <a:pPr indent="0" lvl="0" marL="12700" marR="0" rtl="0" algn="l">
              <a:lnSpc>
                <a:spcPct val="117916"/>
              </a:lnSpc>
              <a:spcBef>
                <a:spcPts val="45"/>
              </a:spcBef>
              <a:spcAft>
                <a:spcPts val="0"/>
              </a:spcAft>
              <a:buClr>
                <a:srgbClr val="000000"/>
              </a:buClr>
              <a:buSzPts val="1200"/>
              <a:buFont typeface="Arial"/>
              <a:buNone/>
            </a:pPr>
            <a:r>
              <a:rPr b="0" i="0" lang="en-US" sz="1200" u="none" cap="none" strike="noStrike">
                <a:solidFill>
                  <a:srgbClr val="333333"/>
                </a:solidFill>
                <a:latin typeface="Arial"/>
                <a:ea typeface="Arial"/>
                <a:cs typeface="Arial"/>
                <a:sym typeface="Arial"/>
              </a:rPr>
              <a:t>(150, 4)</a:t>
            </a:r>
            <a:endParaRPr b="0" i="0" sz="1200" u="none" cap="none" strike="noStrike">
              <a:solidFill>
                <a:srgbClr val="000000"/>
              </a:solidFill>
              <a:latin typeface="Arial"/>
              <a:ea typeface="Arial"/>
              <a:cs typeface="Arial"/>
              <a:sym typeface="Arial"/>
            </a:endParaRPr>
          </a:p>
          <a:p>
            <a:pPr indent="0" lvl="0" marL="12700" marR="0" rtl="0" algn="l">
              <a:lnSpc>
                <a:spcPct val="117916"/>
              </a:lnSpc>
              <a:spcBef>
                <a:spcPts val="0"/>
              </a:spcBef>
              <a:spcAft>
                <a:spcPts val="0"/>
              </a:spcAft>
              <a:buClr>
                <a:srgbClr val="000000"/>
              </a:buClr>
              <a:buSzPts val="1200"/>
              <a:buFont typeface="Arial"/>
              <a:buNone/>
            </a:pPr>
            <a:r>
              <a:rPr b="1" i="0" lang="en-US" sz="1200" u="none" cap="none" strike="noStrike">
                <a:solidFill>
                  <a:srgbClr val="C65D09"/>
                </a:solidFill>
                <a:latin typeface="Arial"/>
                <a:ea typeface="Arial"/>
                <a:cs typeface="Arial"/>
                <a:sym typeface="Arial"/>
              </a:rPr>
              <a:t>&gt;&gt;&gt; </a:t>
            </a:r>
            <a:r>
              <a:rPr b="0" i="0" lang="en-US" sz="1200" u="none" cap="none" strike="noStrike">
                <a:solidFill>
                  <a:srgbClr val="000000"/>
                </a:solidFill>
                <a:latin typeface="Arial"/>
                <a:ea typeface="Arial"/>
                <a:cs typeface="Arial"/>
                <a:sym typeface="Arial"/>
              </a:rPr>
              <a:t>lsvc </a:t>
            </a:r>
            <a:r>
              <a:rPr b="0" i="0" lang="en-US" sz="1200" u="none" cap="none" strike="noStrike">
                <a:solidFill>
                  <a:srgbClr val="666666"/>
                </a:solidFill>
                <a:latin typeface="Arial"/>
                <a:ea typeface="Arial"/>
                <a:cs typeface="Arial"/>
                <a:sym typeface="Arial"/>
              </a:rPr>
              <a:t>= </a:t>
            </a:r>
            <a:r>
              <a:rPr b="0" i="0" lang="en-US" sz="1200" u="none" cap="none" strike="noStrike">
                <a:solidFill>
                  <a:srgbClr val="000000"/>
                </a:solidFill>
                <a:latin typeface="Arial"/>
                <a:ea typeface="Arial"/>
                <a:cs typeface="Arial"/>
                <a:sym typeface="Arial"/>
              </a:rPr>
              <a:t>LinearSVC(C</a:t>
            </a:r>
            <a:r>
              <a:rPr b="0" i="0" lang="en-US" sz="1200" u="none" cap="none" strike="noStrike">
                <a:solidFill>
                  <a:srgbClr val="666666"/>
                </a:solidFill>
                <a:latin typeface="Arial"/>
                <a:ea typeface="Arial"/>
                <a:cs typeface="Arial"/>
                <a:sym typeface="Arial"/>
              </a:rPr>
              <a:t>=</a:t>
            </a:r>
            <a:r>
              <a:rPr b="0" i="0" lang="en-US" sz="1200" u="none" cap="none" strike="noStrike">
                <a:solidFill>
                  <a:srgbClr val="208050"/>
                </a:solidFill>
                <a:latin typeface="Arial"/>
                <a:ea typeface="Arial"/>
                <a:cs typeface="Arial"/>
                <a:sym typeface="Arial"/>
              </a:rPr>
              <a:t>0.01</a:t>
            </a:r>
            <a:r>
              <a:rPr b="0" i="0" lang="en-US" sz="1200" u="none" cap="none" strike="noStrike">
                <a:solidFill>
                  <a:srgbClr val="000000"/>
                </a:solidFill>
                <a:latin typeface="Arial"/>
                <a:ea typeface="Arial"/>
                <a:cs typeface="Arial"/>
                <a:sym typeface="Arial"/>
              </a:rPr>
              <a:t>, penalty</a:t>
            </a:r>
            <a:r>
              <a:rPr b="0" i="0" lang="en-US" sz="1200" u="none" cap="none" strike="noStrike">
                <a:solidFill>
                  <a:srgbClr val="666666"/>
                </a:solidFill>
                <a:latin typeface="Arial"/>
                <a:ea typeface="Arial"/>
                <a:cs typeface="Arial"/>
                <a:sym typeface="Arial"/>
              </a:rPr>
              <a:t>=</a:t>
            </a:r>
            <a:r>
              <a:rPr b="0" i="0" lang="en-US" sz="1200" u="none" cap="none" strike="noStrike">
                <a:solidFill>
                  <a:srgbClr val="4070A0"/>
                </a:solidFill>
                <a:latin typeface="Arial"/>
                <a:ea typeface="Arial"/>
                <a:cs typeface="Arial"/>
                <a:sym typeface="Arial"/>
              </a:rPr>
              <a:t>"l1"</a:t>
            </a:r>
            <a:r>
              <a:rPr b="0" i="0" lang="en-US" sz="1200" u="none" cap="none" strike="noStrike">
                <a:solidFill>
                  <a:srgbClr val="000000"/>
                </a:solidFill>
                <a:latin typeface="Arial"/>
                <a:ea typeface="Arial"/>
                <a:cs typeface="Arial"/>
                <a:sym typeface="Arial"/>
              </a:rPr>
              <a:t>, dual</a:t>
            </a:r>
            <a:r>
              <a:rPr b="0" i="0" lang="en-US" sz="1200" u="none" cap="none" strike="noStrike">
                <a:solidFill>
                  <a:srgbClr val="666666"/>
                </a:solidFill>
                <a:latin typeface="Arial"/>
                <a:ea typeface="Arial"/>
                <a:cs typeface="Arial"/>
                <a:sym typeface="Arial"/>
              </a:rPr>
              <a:t>=</a:t>
            </a:r>
            <a:r>
              <a:rPr b="1" i="0" lang="en-US" sz="1200" u="none" cap="none" strike="noStrike">
                <a:solidFill>
                  <a:srgbClr val="007020"/>
                </a:solidFill>
                <a:latin typeface="Arial"/>
                <a:ea typeface="Arial"/>
                <a:cs typeface="Arial"/>
                <a:sym typeface="Arial"/>
              </a:rPr>
              <a:t>False</a:t>
            </a:r>
            <a:r>
              <a:rPr b="0" i="0" lang="en-US" sz="1200" u="none" cap="none" strike="noStrike">
                <a:solidFill>
                  <a:srgbClr val="000000"/>
                </a:solidFill>
                <a:latin typeface="Arial"/>
                <a:ea typeface="Arial"/>
                <a:cs typeface="Arial"/>
                <a:sym typeface="Arial"/>
              </a:rPr>
              <a:t>)</a:t>
            </a:r>
            <a:r>
              <a:rPr b="0" i="0" lang="en-US" sz="1200" u="none" cap="none" strike="noStrike">
                <a:solidFill>
                  <a:srgbClr val="666666"/>
                </a:solidFill>
                <a:latin typeface="Arial"/>
                <a:ea typeface="Arial"/>
                <a:cs typeface="Arial"/>
                <a:sym typeface="Arial"/>
              </a:rPr>
              <a:t>.</a:t>
            </a:r>
            <a:r>
              <a:rPr b="0" i="0" lang="en-US" sz="1200" u="none" cap="none" strike="noStrike">
                <a:solidFill>
                  <a:srgbClr val="000000"/>
                </a:solidFill>
                <a:latin typeface="Arial"/>
                <a:ea typeface="Arial"/>
                <a:cs typeface="Arial"/>
                <a:sym typeface="Arial"/>
              </a:rPr>
              <a:t>fit(X, y)</a:t>
            </a:r>
            <a:endParaRPr b="0" i="0" sz="1200" u="none" cap="none" strike="noStrike">
              <a:solidFill>
                <a:srgbClr val="000000"/>
              </a:solidFill>
              <a:latin typeface="Arial"/>
              <a:ea typeface="Arial"/>
              <a:cs typeface="Arial"/>
              <a:sym typeface="Arial"/>
            </a:endParaRPr>
          </a:p>
          <a:p>
            <a:pPr indent="0" lvl="0" marL="12700" marR="0" rtl="0" algn="l">
              <a:lnSpc>
                <a:spcPct val="117916"/>
              </a:lnSpc>
              <a:spcBef>
                <a:spcPts val="75"/>
              </a:spcBef>
              <a:spcAft>
                <a:spcPts val="0"/>
              </a:spcAft>
              <a:buClr>
                <a:srgbClr val="000000"/>
              </a:buClr>
              <a:buSzPts val="1200"/>
              <a:buFont typeface="Arial"/>
              <a:buNone/>
            </a:pPr>
            <a:r>
              <a:rPr b="1" i="0" lang="en-US" sz="1200" u="none" cap="none" strike="noStrike">
                <a:solidFill>
                  <a:srgbClr val="C65D09"/>
                </a:solidFill>
                <a:latin typeface="Arial"/>
                <a:ea typeface="Arial"/>
                <a:cs typeface="Arial"/>
                <a:sym typeface="Arial"/>
              </a:rPr>
              <a:t>&gt;&gt;&gt; </a:t>
            </a:r>
            <a:r>
              <a:rPr b="0" i="0" lang="en-US" sz="1200" u="none" cap="none" strike="noStrike">
                <a:solidFill>
                  <a:srgbClr val="000000"/>
                </a:solidFill>
                <a:latin typeface="Arial"/>
                <a:ea typeface="Arial"/>
                <a:cs typeface="Arial"/>
                <a:sym typeface="Arial"/>
              </a:rPr>
              <a:t>model </a:t>
            </a:r>
            <a:r>
              <a:rPr b="0" i="0" lang="en-US" sz="1200" u="none" cap="none" strike="noStrike">
                <a:solidFill>
                  <a:srgbClr val="666666"/>
                </a:solidFill>
                <a:latin typeface="Arial"/>
                <a:ea typeface="Arial"/>
                <a:cs typeface="Arial"/>
                <a:sym typeface="Arial"/>
              </a:rPr>
              <a:t>= </a:t>
            </a:r>
            <a:r>
              <a:rPr b="0" i="0" lang="en-US" sz="1200" u="none" cap="none" strike="noStrike">
                <a:solidFill>
                  <a:srgbClr val="000000"/>
                </a:solidFill>
                <a:latin typeface="Arial"/>
                <a:ea typeface="Arial"/>
                <a:cs typeface="Arial"/>
                <a:sym typeface="Arial"/>
              </a:rPr>
              <a:t>SelectFromModel(lsvc, prefit</a:t>
            </a:r>
            <a:r>
              <a:rPr b="0" i="0" lang="en-US" sz="1200" u="none" cap="none" strike="noStrike">
                <a:solidFill>
                  <a:srgbClr val="666666"/>
                </a:solidFill>
                <a:latin typeface="Arial"/>
                <a:ea typeface="Arial"/>
                <a:cs typeface="Arial"/>
                <a:sym typeface="Arial"/>
              </a:rPr>
              <a:t>=</a:t>
            </a:r>
            <a:r>
              <a:rPr b="1" i="0" lang="en-US" sz="1200" u="none" cap="none" strike="noStrike">
                <a:solidFill>
                  <a:srgbClr val="007020"/>
                </a:solidFill>
                <a:latin typeface="Arial"/>
                <a:ea typeface="Arial"/>
                <a:cs typeface="Arial"/>
                <a:sym typeface="Arial"/>
              </a:rPr>
              <a:t>True</a:t>
            </a:r>
            <a:r>
              <a:rPr b="0" i="0" lang="en-US" sz="1200" u="none" cap="none" strike="noStrike">
                <a:solidFill>
                  <a:srgbClr val="000000"/>
                </a:solidFill>
                <a:latin typeface="Arial"/>
                <a:ea typeface="Arial"/>
                <a:cs typeface="Arial"/>
                <a:sym typeface="Arial"/>
              </a:rPr>
              <a:t>)</a:t>
            </a:r>
            <a:endParaRPr b="0" i="0" sz="1200" u="none" cap="none" strike="noStrike">
              <a:solidFill>
                <a:srgbClr val="000000"/>
              </a:solidFill>
              <a:latin typeface="Arial"/>
              <a:ea typeface="Arial"/>
              <a:cs typeface="Arial"/>
              <a:sym typeface="Arial"/>
            </a:endParaRPr>
          </a:p>
          <a:p>
            <a:pPr indent="0" lvl="0" marL="12700" marR="0" rtl="0" algn="l">
              <a:lnSpc>
                <a:spcPct val="117083"/>
              </a:lnSpc>
              <a:spcBef>
                <a:spcPts val="0"/>
              </a:spcBef>
              <a:spcAft>
                <a:spcPts val="0"/>
              </a:spcAft>
              <a:buClr>
                <a:srgbClr val="000000"/>
              </a:buClr>
              <a:buSzPts val="1200"/>
              <a:buFont typeface="Arial"/>
              <a:buNone/>
            </a:pPr>
            <a:r>
              <a:rPr b="1" i="0" lang="en-US" sz="1200" u="none" cap="none" strike="noStrike">
                <a:solidFill>
                  <a:srgbClr val="C65D09"/>
                </a:solidFill>
                <a:latin typeface="Arial"/>
                <a:ea typeface="Arial"/>
                <a:cs typeface="Arial"/>
                <a:sym typeface="Arial"/>
              </a:rPr>
              <a:t>&gt;&gt;&gt; </a:t>
            </a:r>
            <a:r>
              <a:rPr b="0" i="0" lang="en-US" sz="1200" u="none" cap="none" strike="noStrike">
                <a:solidFill>
                  <a:srgbClr val="000000"/>
                </a:solidFill>
                <a:latin typeface="Arial"/>
                <a:ea typeface="Arial"/>
                <a:cs typeface="Arial"/>
                <a:sym typeface="Arial"/>
              </a:rPr>
              <a:t>X_new </a:t>
            </a:r>
            <a:r>
              <a:rPr b="0" i="0" lang="en-US" sz="1200" u="none" cap="none" strike="noStrike">
                <a:solidFill>
                  <a:srgbClr val="666666"/>
                </a:solidFill>
                <a:latin typeface="Arial"/>
                <a:ea typeface="Arial"/>
                <a:cs typeface="Arial"/>
                <a:sym typeface="Arial"/>
              </a:rPr>
              <a:t>= </a:t>
            </a:r>
            <a:r>
              <a:rPr b="0" i="0" lang="en-US" sz="1200" u="none" cap="none" strike="noStrike">
                <a:solidFill>
                  <a:srgbClr val="000000"/>
                </a:solidFill>
                <a:latin typeface="Arial"/>
                <a:ea typeface="Arial"/>
                <a:cs typeface="Arial"/>
                <a:sym typeface="Arial"/>
              </a:rPr>
              <a:t>model</a:t>
            </a:r>
            <a:r>
              <a:rPr b="0" i="0" lang="en-US" sz="1200" u="none" cap="none" strike="noStrike">
                <a:solidFill>
                  <a:srgbClr val="666666"/>
                </a:solidFill>
                <a:latin typeface="Arial"/>
                <a:ea typeface="Arial"/>
                <a:cs typeface="Arial"/>
                <a:sym typeface="Arial"/>
              </a:rPr>
              <a:t>.</a:t>
            </a:r>
            <a:r>
              <a:rPr b="0" i="0" lang="en-US" sz="1200" u="none" cap="none" strike="noStrike">
                <a:solidFill>
                  <a:srgbClr val="000000"/>
                </a:solidFill>
                <a:latin typeface="Arial"/>
                <a:ea typeface="Arial"/>
                <a:cs typeface="Arial"/>
                <a:sym typeface="Arial"/>
              </a:rPr>
              <a:t>transform(X)</a:t>
            </a:r>
            <a:endParaRPr b="0" i="0" sz="1200" u="none" cap="none" strike="noStrike">
              <a:solidFill>
                <a:srgbClr val="000000"/>
              </a:solidFill>
              <a:latin typeface="Arial"/>
              <a:ea typeface="Arial"/>
              <a:cs typeface="Arial"/>
              <a:sym typeface="Arial"/>
            </a:endParaRPr>
          </a:p>
          <a:p>
            <a:pPr indent="0" lvl="0" marL="12700" marR="0" rtl="0" algn="l">
              <a:lnSpc>
                <a:spcPct val="119166"/>
              </a:lnSpc>
              <a:spcBef>
                <a:spcPts val="0"/>
              </a:spcBef>
              <a:spcAft>
                <a:spcPts val="0"/>
              </a:spcAft>
              <a:buClr>
                <a:srgbClr val="000000"/>
              </a:buClr>
              <a:buSzPts val="1200"/>
              <a:buFont typeface="Arial"/>
              <a:buNone/>
            </a:pPr>
            <a:r>
              <a:rPr b="1" i="0" lang="en-US" sz="1200" u="none" cap="none" strike="noStrike">
                <a:solidFill>
                  <a:srgbClr val="C65D09"/>
                </a:solidFill>
                <a:latin typeface="Arial"/>
                <a:ea typeface="Arial"/>
                <a:cs typeface="Arial"/>
                <a:sym typeface="Arial"/>
              </a:rPr>
              <a:t>&gt;&gt;&gt; </a:t>
            </a:r>
            <a:r>
              <a:rPr b="0" i="0" lang="en-US" sz="1200" u="none" cap="none" strike="noStrike">
                <a:solidFill>
                  <a:srgbClr val="000000"/>
                </a:solidFill>
                <a:latin typeface="Arial"/>
                <a:ea typeface="Arial"/>
                <a:cs typeface="Arial"/>
                <a:sym typeface="Arial"/>
              </a:rPr>
              <a:t>X_new</a:t>
            </a:r>
            <a:r>
              <a:rPr b="0" i="0" lang="en-US" sz="1200" u="none" cap="none" strike="noStrike">
                <a:solidFill>
                  <a:srgbClr val="666666"/>
                </a:solidFill>
                <a:latin typeface="Arial"/>
                <a:ea typeface="Arial"/>
                <a:cs typeface="Arial"/>
                <a:sym typeface="Arial"/>
              </a:rPr>
              <a:t>.</a:t>
            </a:r>
            <a:r>
              <a:rPr b="0" i="0" lang="en-US" sz="1200" u="none" cap="none" strike="noStrike">
                <a:solidFill>
                  <a:srgbClr val="000000"/>
                </a:solidFill>
                <a:latin typeface="Arial"/>
                <a:ea typeface="Arial"/>
                <a:cs typeface="Arial"/>
                <a:sym typeface="Arial"/>
              </a:rPr>
              <a:t>shape</a:t>
            </a:r>
            <a:endParaRPr b="0" i="0" sz="1200" u="none" cap="none" strike="noStrike">
              <a:solidFill>
                <a:srgbClr val="000000"/>
              </a:solidFill>
              <a:latin typeface="Arial"/>
              <a:ea typeface="Arial"/>
              <a:cs typeface="Arial"/>
              <a:sym typeface="Arial"/>
            </a:endParaRPr>
          </a:p>
          <a:p>
            <a:pPr indent="0" lvl="0" marL="12700" marR="0" rtl="0" algn="l">
              <a:lnSpc>
                <a:spcPct val="100000"/>
              </a:lnSpc>
              <a:spcBef>
                <a:spcPts val="45"/>
              </a:spcBef>
              <a:spcAft>
                <a:spcPts val="0"/>
              </a:spcAft>
              <a:buClr>
                <a:srgbClr val="000000"/>
              </a:buClr>
              <a:buSzPts val="1200"/>
              <a:buFont typeface="Arial"/>
              <a:buNone/>
            </a:pPr>
            <a:r>
              <a:rPr b="0" i="0" lang="en-US" sz="1200" u="none" cap="none" strike="noStrike">
                <a:solidFill>
                  <a:srgbClr val="333333"/>
                </a:solidFill>
                <a:latin typeface="Arial"/>
                <a:ea typeface="Arial"/>
                <a:cs typeface="Arial"/>
                <a:sym typeface="Arial"/>
              </a:rPr>
              <a:t>(150, 3)</a:t>
            </a:r>
            <a:endParaRPr b="0" i="0" sz="12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92" name="Shape 192"/>
        <p:cNvGrpSpPr/>
        <p:nvPr/>
      </p:nvGrpSpPr>
      <p:grpSpPr>
        <a:xfrm>
          <a:off x="0" y="0"/>
          <a:ext cx="0" cy="0"/>
          <a:chOff x="0" y="0"/>
          <a:chExt cx="0" cy="0"/>
        </a:xfrm>
      </p:grpSpPr>
      <p:sp>
        <p:nvSpPr>
          <p:cNvPr id="193" name="Google Shape;193;p18"/>
          <p:cNvSpPr txBox="1"/>
          <p:nvPr>
            <p:ph type="title"/>
          </p:nvPr>
        </p:nvSpPr>
        <p:spPr>
          <a:xfrm>
            <a:off x="916939" y="623315"/>
            <a:ext cx="45306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Embedded Methods</a:t>
            </a:r>
            <a:endParaRPr sz="3900"/>
          </a:p>
        </p:txBody>
      </p:sp>
      <p:sp>
        <p:nvSpPr>
          <p:cNvPr id="194" name="Google Shape;194;p18"/>
          <p:cNvSpPr txBox="1"/>
          <p:nvPr/>
        </p:nvSpPr>
        <p:spPr>
          <a:xfrm>
            <a:off x="916939" y="1807971"/>
            <a:ext cx="9036000" cy="949800"/>
          </a:xfrm>
          <a:prstGeom prst="rect">
            <a:avLst/>
          </a:prstGeom>
          <a:noFill/>
          <a:ln>
            <a:noFill/>
          </a:ln>
        </p:spPr>
        <p:txBody>
          <a:bodyPr anchorCtr="0" anchor="t" bIns="0" lIns="0" spcFirstLastPara="1" rIns="0" wrap="square" tIns="12700">
            <a:spAutoFit/>
          </a:bodyPr>
          <a:lstStyle/>
          <a:p>
            <a:pPr indent="-196850" lvl="0" marL="241300" marR="0" rtl="0" algn="l">
              <a:lnSpc>
                <a:spcPct val="100000"/>
              </a:lnSpc>
              <a:spcBef>
                <a:spcPts val="0"/>
              </a:spcBef>
              <a:spcAft>
                <a:spcPts val="0"/>
              </a:spcAft>
              <a:buClr>
                <a:srgbClr val="000000"/>
              </a:buClr>
              <a:buSzPts val="2300"/>
              <a:buFont typeface="Arial"/>
              <a:buChar char="•"/>
            </a:pPr>
            <a:r>
              <a:rPr b="0" i="0" lang="en-US" sz="2300" u="none" cap="none" strike="noStrike">
                <a:solidFill>
                  <a:srgbClr val="000000"/>
                </a:solidFill>
                <a:latin typeface="Trebuchet MS"/>
                <a:ea typeface="Trebuchet MS"/>
                <a:cs typeface="Trebuchet MS"/>
                <a:sym typeface="Trebuchet MS"/>
              </a:rPr>
              <a:t>Tree-based</a:t>
            </a:r>
            <a:endParaRPr b="0" i="0" sz="2300" u="none" cap="none" strike="noStrike">
              <a:solidFill>
                <a:srgbClr val="000000"/>
              </a:solidFill>
              <a:latin typeface="Trebuchet MS"/>
              <a:ea typeface="Trebuchet MS"/>
              <a:cs typeface="Trebuchet MS"/>
              <a:sym typeface="Trebuchet MS"/>
            </a:endParaRPr>
          </a:p>
          <a:p>
            <a:pPr indent="-196850" lvl="1" marL="698500" marR="0" rtl="0" algn="l">
              <a:lnSpc>
                <a:spcPct val="100000"/>
              </a:lnSpc>
              <a:spcBef>
                <a:spcPts val="135"/>
              </a:spcBef>
              <a:spcAft>
                <a:spcPts val="0"/>
              </a:spcAft>
              <a:buClr>
                <a:srgbClr val="000000"/>
              </a:buClr>
              <a:buSzPts val="1900"/>
              <a:buFont typeface="Arial"/>
              <a:buChar char="•"/>
            </a:pPr>
            <a:r>
              <a:rPr b="0" i="0" lang="en-US" sz="1900" u="none" cap="none" strike="noStrike">
                <a:solidFill>
                  <a:srgbClr val="000000"/>
                </a:solidFill>
                <a:latin typeface="Trebuchet MS"/>
                <a:ea typeface="Trebuchet MS"/>
                <a:cs typeface="Trebuchet MS"/>
                <a:sym typeface="Trebuchet MS"/>
              </a:rPr>
              <a:t>Tree-based estimators can be used to compute feature importance.</a:t>
            </a:r>
            <a:endParaRPr b="0" i="0" sz="1900" u="none" cap="none" strike="noStrike">
              <a:solidFill>
                <a:srgbClr val="000000"/>
              </a:solidFill>
              <a:latin typeface="Trebuchet MS"/>
              <a:ea typeface="Trebuchet MS"/>
              <a:cs typeface="Trebuchet MS"/>
              <a:sym typeface="Trebuchet MS"/>
            </a:endParaRPr>
          </a:p>
          <a:p>
            <a:pPr indent="-197485" lvl="2" marL="1155700" marR="0" rtl="0" algn="l">
              <a:lnSpc>
                <a:spcPct val="100000"/>
              </a:lnSpc>
              <a:spcBef>
                <a:spcPts val="330"/>
              </a:spcBef>
              <a:spcAft>
                <a:spcPts val="0"/>
              </a:spcAft>
              <a:buClr>
                <a:srgbClr val="000000"/>
              </a:buClr>
              <a:buSzPts val="1500"/>
              <a:buFont typeface="Arial"/>
              <a:buChar char="•"/>
            </a:pPr>
            <a:r>
              <a:rPr b="0" i="0" lang="en-US" sz="1500" u="none" cap="none" strike="noStrike">
                <a:solidFill>
                  <a:srgbClr val="000000"/>
                </a:solidFill>
                <a:latin typeface="Trebuchet MS"/>
                <a:ea typeface="Trebuchet MS"/>
                <a:cs typeface="Trebuchet MS"/>
                <a:sym typeface="Trebuchet MS"/>
              </a:rPr>
              <a:t>Estimators have </a:t>
            </a:r>
            <a:r>
              <a:rPr b="0" i="1" lang="en-US" sz="1500" u="none" cap="none" strike="noStrike">
                <a:solidFill>
                  <a:srgbClr val="000000"/>
                </a:solidFill>
                <a:latin typeface="Trebuchet MS"/>
                <a:ea typeface="Trebuchet MS"/>
                <a:cs typeface="Trebuchet MS"/>
                <a:sym typeface="Trebuchet MS"/>
              </a:rPr>
              <a:t>feature_importance_ </a:t>
            </a:r>
            <a:r>
              <a:rPr b="0" i="0" lang="en-US" sz="1500" u="none" cap="none" strike="noStrike">
                <a:solidFill>
                  <a:srgbClr val="000000"/>
                </a:solidFill>
                <a:latin typeface="Trebuchet MS"/>
                <a:ea typeface="Trebuchet MS"/>
                <a:cs typeface="Trebuchet MS"/>
                <a:sym typeface="Trebuchet MS"/>
              </a:rPr>
              <a:t>attribute.</a:t>
            </a:r>
            <a:endParaRPr b="0" i="0" sz="1500" u="none" cap="none" strike="noStrike">
              <a:solidFill>
                <a:srgbClr val="000000"/>
              </a:solidFill>
              <a:latin typeface="Trebuchet MS"/>
              <a:ea typeface="Trebuchet MS"/>
              <a:cs typeface="Trebuchet MS"/>
              <a:sym typeface="Trebuchet MS"/>
            </a:endParaRPr>
          </a:p>
        </p:txBody>
      </p:sp>
      <p:sp>
        <p:nvSpPr>
          <p:cNvPr id="195" name="Google Shape;195;p18"/>
          <p:cNvSpPr txBox="1"/>
          <p:nvPr/>
        </p:nvSpPr>
        <p:spPr>
          <a:xfrm>
            <a:off x="1553028" y="2960373"/>
            <a:ext cx="5636400" cy="34656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1400"/>
              <a:buFont typeface="Arial"/>
              <a:buNone/>
            </a:pPr>
            <a:r>
              <a:rPr b="1" i="0" lang="en-US" sz="1400" u="none" cap="none" strike="noStrike">
                <a:solidFill>
                  <a:srgbClr val="C65D09"/>
                </a:solidFill>
                <a:latin typeface="Arial"/>
                <a:ea typeface="Arial"/>
                <a:cs typeface="Arial"/>
                <a:sym typeface="Arial"/>
              </a:rPr>
              <a:t>&gt;&gt;&gt; </a:t>
            </a:r>
            <a:r>
              <a:rPr b="1" i="0" lang="en-US" sz="1400" u="none" cap="none" strike="noStrike">
                <a:solidFill>
                  <a:srgbClr val="007020"/>
                </a:solidFill>
                <a:latin typeface="Arial"/>
                <a:ea typeface="Arial"/>
                <a:cs typeface="Arial"/>
                <a:sym typeface="Arial"/>
              </a:rPr>
              <a:t>from </a:t>
            </a:r>
            <a:r>
              <a:rPr b="1" i="0" lang="en-US" sz="1400" u="none" cap="none" strike="noStrike">
                <a:solidFill>
                  <a:srgbClr val="0E84B5"/>
                </a:solidFill>
                <a:latin typeface="Arial"/>
                <a:ea typeface="Arial"/>
                <a:cs typeface="Arial"/>
                <a:sym typeface="Arial"/>
              </a:rPr>
              <a:t>sklearn.ensemble </a:t>
            </a:r>
            <a:r>
              <a:rPr b="1" i="0" lang="en-US" sz="1400" u="none" cap="none" strike="noStrike">
                <a:solidFill>
                  <a:srgbClr val="007020"/>
                </a:solidFill>
                <a:latin typeface="Arial"/>
                <a:ea typeface="Arial"/>
                <a:cs typeface="Arial"/>
                <a:sym typeface="Arial"/>
              </a:rPr>
              <a:t>import </a:t>
            </a:r>
            <a:r>
              <a:rPr b="0" i="0" lang="en-US" sz="1400" u="none" cap="none" strike="noStrike">
                <a:solidFill>
                  <a:srgbClr val="000000"/>
                </a:solidFill>
                <a:latin typeface="Arial"/>
                <a:ea typeface="Arial"/>
                <a:cs typeface="Arial"/>
                <a:sym typeface="Arial"/>
              </a:rPr>
              <a:t>ExtraTreesClassifier</a:t>
            </a:r>
            <a:endParaRPr b="0" i="0" sz="1400" u="none" cap="none" strike="noStrike">
              <a:solidFill>
                <a:srgbClr val="000000"/>
              </a:solidFill>
              <a:latin typeface="Arial"/>
              <a:ea typeface="Arial"/>
              <a:cs typeface="Arial"/>
              <a:sym typeface="Arial"/>
            </a:endParaRPr>
          </a:p>
          <a:p>
            <a:pPr indent="0" lvl="0" marL="12700" marR="0" rtl="0" algn="l">
              <a:lnSpc>
                <a:spcPct val="100000"/>
              </a:lnSpc>
              <a:spcBef>
                <a:spcPts val="25"/>
              </a:spcBef>
              <a:spcAft>
                <a:spcPts val="0"/>
              </a:spcAft>
              <a:buClr>
                <a:srgbClr val="000000"/>
              </a:buClr>
              <a:buSzPts val="1400"/>
              <a:buFont typeface="Arial"/>
              <a:buNone/>
            </a:pPr>
            <a:r>
              <a:rPr b="1" i="0" lang="en-US" sz="1400" u="none" cap="none" strike="noStrike">
                <a:solidFill>
                  <a:srgbClr val="C65D09"/>
                </a:solidFill>
                <a:latin typeface="Arial"/>
                <a:ea typeface="Arial"/>
                <a:cs typeface="Arial"/>
                <a:sym typeface="Arial"/>
              </a:rPr>
              <a:t>&gt;&gt;&gt; </a:t>
            </a:r>
            <a:r>
              <a:rPr b="1" i="0" lang="en-US" sz="1400" u="none" cap="none" strike="noStrike">
                <a:solidFill>
                  <a:srgbClr val="007020"/>
                </a:solidFill>
                <a:latin typeface="Arial"/>
                <a:ea typeface="Arial"/>
                <a:cs typeface="Arial"/>
                <a:sym typeface="Arial"/>
              </a:rPr>
              <a:t>from </a:t>
            </a:r>
            <a:r>
              <a:rPr b="1" i="0" lang="en-US" sz="1400" u="none" cap="none" strike="noStrike">
                <a:solidFill>
                  <a:srgbClr val="0E84B5"/>
                </a:solidFill>
                <a:latin typeface="Arial"/>
                <a:ea typeface="Arial"/>
                <a:cs typeface="Arial"/>
                <a:sym typeface="Arial"/>
              </a:rPr>
              <a:t>sklearn.datasets </a:t>
            </a:r>
            <a:r>
              <a:rPr b="1" i="0" lang="en-US" sz="1400" u="none" cap="none" strike="noStrike">
                <a:solidFill>
                  <a:srgbClr val="007020"/>
                </a:solidFill>
                <a:latin typeface="Arial"/>
                <a:ea typeface="Arial"/>
                <a:cs typeface="Arial"/>
                <a:sym typeface="Arial"/>
              </a:rPr>
              <a:t>import </a:t>
            </a:r>
            <a:r>
              <a:rPr b="0" i="0" lang="en-US" sz="1400" u="none" cap="none" strike="noStrike">
                <a:solidFill>
                  <a:srgbClr val="000000"/>
                </a:solidFill>
                <a:latin typeface="Arial"/>
                <a:ea typeface="Arial"/>
                <a:cs typeface="Arial"/>
                <a:sym typeface="Arial"/>
              </a:rPr>
              <a:t>load_iris</a:t>
            </a:r>
            <a:endParaRPr b="0" i="0" sz="1400" u="none" cap="none" strike="noStrike">
              <a:solidFill>
                <a:srgbClr val="000000"/>
              </a:solidFill>
              <a:latin typeface="Arial"/>
              <a:ea typeface="Arial"/>
              <a:cs typeface="Arial"/>
              <a:sym typeface="Arial"/>
            </a:endParaRPr>
          </a:p>
          <a:p>
            <a:pPr indent="0" lvl="0" marL="12700" marR="0" rtl="0" algn="l">
              <a:lnSpc>
                <a:spcPct val="100000"/>
              </a:lnSpc>
              <a:spcBef>
                <a:spcPts val="20"/>
              </a:spcBef>
              <a:spcAft>
                <a:spcPts val="0"/>
              </a:spcAft>
              <a:buClr>
                <a:srgbClr val="000000"/>
              </a:buClr>
              <a:buSzPts val="1400"/>
              <a:buFont typeface="Arial"/>
              <a:buNone/>
            </a:pPr>
            <a:r>
              <a:rPr b="1" i="0" lang="en-US" sz="1400" u="none" cap="none" strike="noStrike">
                <a:solidFill>
                  <a:srgbClr val="C65D09"/>
                </a:solidFill>
                <a:latin typeface="Arial"/>
                <a:ea typeface="Arial"/>
                <a:cs typeface="Arial"/>
                <a:sym typeface="Arial"/>
              </a:rPr>
              <a:t>&gt;&gt;&gt; </a:t>
            </a:r>
            <a:r>
              <a:rPr b="1" i="0" lang="en-US" sz="1400" u="none" cap="none" strike="noStrike">
                <a:solidFill>
                  <a:srgbClr val="007020"/>
                </a:solidFill>
                <a:latin typeface="Arial"/>
                <a:ea typeface="Arial"/>
                <a:cs typeface="Arial"/>
                <a:sym typeface="Arial"/>
              </a:rPr>
              <a:t>from </a:t>
            </a:r>
            <a:r>
              <a:rPr b="1" i="0" lang="en-US" sz="1400" u="none" cap="none" strike="noStrike">
                <a:solidFill>
                  <a:srgbClr val="0E84B5"/>
                </a:solidFill>
                <a:latin typeface="Arial"/>
                <a:ea typeface="Arial"/>
                <a:cs typeface="Arial"/>
                <a:sym typeface="Arial"/>
              </a:rPr>
              <a:t>sklearn.feature_selection </a:t>
            </a:r>
            <a:r>
              <a:rPr b="1" i="0" lang="en-US" sz="1400" u="none" cap="none" strike="noStrike">
                <a:solidFill>
                  <a:srgbClr val="007020"/>
                </a:solidFill>
                <a:latin typeface="Arial"/>
                <a:ea typeface="Arial"/>
                <a:cs typeface="Arial"/>
                <a:sym typeface="Arial"/>
              </a:rPr>
              <a:t>import </a:t>
            </a:r>
            <a:r>
              <a:rPr b="0" i="0" lang="en-US" sz="1400" u="none" cap="none" strike="noStrike">
                <a:solidFill>
                  <a:srgbClr val="000000"/>
                </a:solidFill>
                <a:latin typeface="Arial"/>
                <a:ea typeface="Arial"/>
                <a:cs typeface="Arial"/>
                <a:sym typeface="Arial"/>
              </a:rPr>
              <a:t>SelectFromModel</a:t>
            </a:r>
            <a:endParaRPr b="0" i="0" sz="1400" u="none" cap="none" strike="noStrike">
              <a:solidFill>
                <a:srgbClr val="000000"/>
              </a:solidFill>
              <a:latin typeface="Arial"/>
              <a:ea typeface="Arial"/>
              <a:cs typeface="Arial"/>
              <a:sym typeface="Arial"/>
            </a:endParaRPr>
          </a:p>
          <a:p>
            <a:pPr indent="0" lvl="0" marL="12700" marR="0" rtl="0" algn="l">
              <a:lnSpc>
                <a:spcPct val="116428"/>
              </a:lnSpc>
              <a:spcBef>
                <a:spcPts val="25"/>
              </a:spcBef>
              <a:spcAft>
                <a:spcPts val="0"/>
              </a:spcAft>
              <a:buClr>
                <a:srgbClr val="000000"/>
              </a:buClr>
              <a:buSzPts val="1400"/>
              <a:buFont typeface="Arial"/>
              <a:buNone/>
            </a:pPr>
            <a:r>
              <a:rPr b="1" i="0" lang="en-US" sz="1400" u="none" cap="none" strike="noStrike">
                <a:solidFill>
                  <a:srgbClr val="C65D09"/>
                </a:solidFill>
                <a:latin typeface="Arial"/>
                <a:ea typeface="Arial"/>
                <a:cs typeface="Arial"/>
                <a:sym typeface="Arial"/>
              </a:rPr>
              <a:t>&gt;&gt;&gt; </a:t>
            </a:r>
            <a:r>
              <a:rPr b="0" i="0" lang="en-US" sz="1400" u="none" cap="none" strike="noStrike">
                <a:solidFill>
                  <a:srgbClr val="000000"/>
                </a:solidFill>
                <a:latin typeface="Arial"/>
                <a:ea typeface="Arial"/>
                <a:cs typeface="Arial"/>
                <a:sym typeface="Arial"/>
              </a:rPr>
              <a:t>iris </a:t>
            </a:r>
            <a:r>
              <a:rPr b="0" i="0" lang="en-US" sz="1400" u="none" cap="none" strike="noStrike">
                <a:solidFill>
                  <a:srgbClr val="666666"/>
                </a:solidFill>
                <a:latin typeface="Arial"/>
                <a:ea typeface="Arial"/>
                <a:cs typeface="Arial"/>
                <a:sym typeface="Arial"/>
              </a:rPr>
              <a:t>= </a:t>
            </a:r>
            <a:r>
              <a:rPr b="0" i="0" lang="en-US" sz="1400" u="none" cap="none" strike="noStrike">
                <a:solidFill>
                  <a:srgbClr val="000000"/>
                </a:solidFill>
                <a:latin typeface="Arial"/>
                <a:ea typeface="Arial"/>
                <a:cs typeface="Arial"/>
                <a:sym typeface="Arial"/>
              </a:rPr>
              <a:t>load_iris()</a:t>
            </a:r>
            <a:endParaRPr b="0" i="0" sz="1400" u="none" cap="none" strike="noStrike">
              <a:solidFill>
                <a:srgbClr val="000000"/>
              </a:solidFill>
              <a:latin typeface="Arial"/>
              <a:ea typeface="Arial"/>
              <a:cs typeface="Arial"/>
              <a:sym typeface="Arial"/>
            </a:endParaRPr>
          </a:p>
          <a:p>
            <a:pPr indent="0" lvl="0" marL="12700" marR="0" rtl="0" algn="l">
              <a:lnSpc>
                <a:spcPct val="116428"/>
              </a:lnSpc>
              <a:spcBef>
                <a:spcPts val="0"/>
              </a:spcBef>
              <a:spcAft>
                <a:spcPts val="0"/>
              </a:spcAft>
              <a:buClr>
                <a:srgbClr val="000000"/>
              </a:buClr>
              <a:buSzPts val="1400"/>
              <a:buFont typeface="Arial"/>
              <a:buNone/>
            </a:pPr>
            <a:r>
              <a:rPr b="1" i="0" lang="en-US" sz="1400" u="none" cap="none" strike="noStrike">
                <a:solidFill>
                  <a:srgbClr val="C65D09"/>
                </a:solidFill>
                <a:latin typeface="Arial"/>
                <a:ea typeface="Arial"/>
                <a:cs typeface="Arial"/>
                <a:sym typeface="Arial"/>
              </a:rPr>
              <a:t>&gt;&gt;&gt; </a:t>
            </a:r>
            <a:r>
              <a:rPr b="0" i="0" lang="en-US" sz="1400" u="none" cap="none" strike="noStrike">
                <a:solidFill>
                  <a:srgbClr val="000000"/>
                </a:solidFill>
                <a:latin typeface="Arial"/>
                <a:ea typeface="Arial"/>
                <a:cs typeface="Arial"/>
                <a:sym typeface="Arial"/>
              </a:rPr>
              <a:t>X, y </a:t>
            </a:r>
            <a:r>
              <a:rPr b="0" i="0" lang="en-US" sz="1400" u="none" cap="none" strike="noStrike">
                <a:solidFill>
                  <a:srgbClr val="666666"/>
                </a:solidFill>
                <a:latin typeface="Arial"/>
                <a:ea typeface="Arial"/>
                <a:cs typeface="Arial"/>
                <a:sym typeface="Arial"/>
              </a:rPr>
              <a:t>= </a:t>
            </a:r>
            <a:r>
              <a:rPr b="0" i="0" lang="en-US" sz="1400" u="none" cap="none" strike="noStrike">
                <a:solidFill>
                  <a:srgbClr val="000000"/>
                </a:solidFill>
                <a:latin typeface="Arial"/>
                <a:ea typeface="Arial"/>
                <a:cs typeface="Arial"/>
                <a:sym typeface="Arial"/>
              </a:rPr>
              <a:t>iris</a:t>
            </a:r>
            <a:r>
              <a:rPr b="0" i="0" lang="en-US" sz="1400" u="none" cap="none" strike="noStrike">
                <a:solidFill>
                  <a:srgbClr val="666666"/>
                </a:solidFill>
                <a:latin typeface="Arial"/>
                <a:ea typeface="Arial"/>
                <a:cs typeface="Arial"/>
                <a:sym typeface="Arial"/>
              </a:rPr>
              <a:t>.</a:t>
            </a:r>
            <a:r>
              <a:rPr b="0" i="0" lang="en-US" sz="1400" u="none" cap="none" strike="noStrike">
                <a:solidFill>
                  <a:srgbClr val="000000"/>
                </a:solidFill>
                <a:latin typeface="Arial"/>
                <a:ea typeface="Arial"/>
                <a:cs typeface="Arial"/>
                <a:sym typeface="Arial"/>
              </a:rPr>
              <a:t>data, iris</a:t>
            </a:r>
            <a:r>
              <a:rPr b="0" i="0" lang="en-US" sz="1400" u="none" cap="none" strike="noStrike">
                <a:solidFill>
                  <a:srgbClr val="666666"/>
                </a:solidFill>
                <a:latin typeface="Arial"/>
                <a:ea typeface="Arial"/>
                <a:cs typeface="Arial"/>
                <a:sym typeface="Arial"/>
              </a:rPr>
              <a:t>.</a:t>
            </a:r>
            <a:r>
              <a:rPr b="0" i="0" lang="en-US" sz="1400" u="none" cap="none" strike="noStrike">
                <a:solidFill>
                  <a:srgbClr val="000000"/>
                </a:solidFill>
                <a:latin typeface="Arial"/>
                <a:ea typeface="Arial"/>
                <a:cs typeface="Arial"/>
                <a:sym typeface="Arial"/>
              </a:rPr>
              <a:t>target</a:t>
            </a:r>
            <a:endParaRPr b="0" i="0" sz="1400" u="none" cap="none" strike="noStrike">
              <a:solidFill>
                <a:srgbClr val="000000"/>
              </a:solidFill>
              <a:latin typeface="Arial"/>
              <a:ea typeface="Arial"/>
              <a:cs typeface="Arial"/>
              <a:sym typeface="Arial"/>
            </a:endParaRPr>
          </a:p>
          <a:p>
            <a:pPr indent="0" lvl="0" marL="12700" marR="4532630" rtl="0" algn="l">
              <a:lnSpc>
                <a:spcPct val="101400"/>
              </a:lnSpc>
              <a:spcBef>
                <a:spcPts val="0"/>
              </a:spcBef>
              <a:spcAft>
                <a:spcPts val="0"/>
              </a:spcAft>
              <a:buClr>
                <a:srgbClr val="000000"/>
              </a:buClr>
              <a:buSzPts val="1400"/>
              <a:buFont typeface="Arial"/>
              <a:buNone/>
            </a:pPr>
            <a:r>
              <a:rPr b="1" i="0" lang="en-US" sz="1400" u="none" cap="none" strike="noStrike">
                <a:solidFill>
                  <a:srgbClr val="C65D09"/>
                </a:solidFill>
                <a:latin typeface="Arial"/>
                <a:ea typeface="Arial"/>
                <a:cs typeface="Arial"/>
                <a:sym typeface="Arial"/>
              </a:rPr>
              <a:t>&gt;&gt;&gt; </a:t>
            </a:r>
            <a:r>
              <a:rPr b="0" i="0" lang="en-US" sz="1400" u="none" cap="none" strike="noStrike">
                <a:solidFill>
                  <a:srgbClr val="000000"/>
                </a:solidFill>
                <a:latin typeface="Arial"/>
                <a:ea typeface="Arial"/>
                <a:cs typeface="Arial"/>
                <a:sym typeface="Arial"/>
              </a:rPr>
              <a:t>X</a:t>
            </a:r>
            <a:r>
              <a:rPr b="0" i="0" lang="en-US" sz="1400" u="none" cap="none" strike="noStrike">
                <a:solidFill>
                  <a:srgbClr val="666666"/>
                </a:solidFill>
                <a:latin typeface="Arial"/>
                <a:ea typeface="Arial"/>
                <a:cs typeface="Arial"/>
                <a:sym typeface="Arial"/>
              </a:rPr>
              <a:t>.</a:t>
            </a:r>
            <a:r>
              <a:rPr b="0" i="0" lang="en-US" sz="1400" u="none" cap="none" strike="noStrike">
                <a:solidFill>
                  <a:srgbClr val="000000"/>
                </a:solidFill>
                <a:latin typeface="Arial"/>
                <a:ea typeface="Arial"/>
                <a:cs typeface="Arial"/>
                <a:sym typeface="Arial"/>
              </a:rPr>
              <a:t>shape  </a:t>
            </a:r>
            <a:r>
              <a:rPr b="0" i="0" lang="en-US" sz="1400" u="none" cap="none" strike="noStrike">
                <a:solidFill>
                  <a:srgbClr val="333333"/>
                </a:solidFill>
                <a:latin typeface="Arial"/>
                <a:ea typeface="Arial"/>
                <a:cs typeface="Arial"/>
                <a:sym typeface="Arial"/>
              </a:rPr>
              <a:t>(150, 4)</a:t>
            </a:r>
            <a:endParaRPr b="0" i="0" sz="1400" u="none" cap="none" strike="noStrike">
              <a:solidFill>
                <a:srgbClr val="000000"/>
              </a:solidFill>
              <a:latin typeface="Arial"/>
              <a:ea typeface="Arial"/>
              <a:cs typeface="Arial"/>
              <a:sym typeface="Arial"/>
            </a:endParaRPr>
          </a:p>
          <a:p>
            <a:pPr indent="0" lvl="0" marL="12700" marR="0" rtl="0" algn="l">
              <a:lnSpc>
                <a:spcPct val="100000"/>
              </a:lnSpc>
              <a:spcBef>
                <a:spcPts val="25"/>
              </a:spcBef>
              <a:spcAft>
                <a:spcPts val="0"/>
              </a:spcAft>
              <a:buClr>
                <a:srgbClr val="000000"/>
              </a:buClr>
              <a:buSzPts val="1400"/>
              <a:buFont typeface="Arial"/>
              <a:buNone/>
            </a:pPr>
            <a:r>
              <a:rPr b="1" i="0" lang="en-US" sz="1400" u="none" cap="none" strike="noStrike">
                <a:solidFill>
                  <a:srgbClr val="C65D09"/>
                </a:solidFill>
                <a:latin typeface="Arial"/>
                <a:ea typeface="Arial"/>
                <a:cs typeface="Arial"/>
                <a:sym typeface="Arial"/>
              </a:rPr>
              <a:t>&gt;&gt;&gt; </a:t>
            </a:r>
            <a:r>
              <a:rPr b="0" i="0" lang="en-US" sz="1400" u="none" cap="none" strike="noStrike">
                <a:solidFill>
                  <a:srgbClr val="000000"/>
                </a:solidFill>
                <a:latin typeface="Arial"/>
                <a:ea typeface="Arial"/>
                <a:cs typeface="Arial"/>
                <a:sym typeface="Arial"/>
              </a:rPr>
              <a:t>clf </a:t>
            </a:r>
            <a:r>
              <a:rPr b="0" i="0" lang="en-US" sz="1400" u="none" cap="none" strike="noStrike">
                <a:solidFill>
                  <a:srgbClr val="666666"/>
                </a:solidFill>
                <a:latin typeface="Arial"/>
                <a:ea typeface="Arial"/>
                <a:cs typeface="Arial"/>
                <a:sym typeface="Arial"/>
              </a:rPr>
              <a:t>= </a:t>
            </a:r>
            <a:r>
              <a:rPr b="0" i="0" lang="en-US" sz="1400" u="none" cap="none" strike="noStrike">
                <a:solidFill>
                  <a:srgbClr val="000000"/>
                </a:solidFill>
                <a:latin typeface="Arial"/>
                <a:ea typeface="Arial"/>
                <a:cs typeface="Arial"/>
                <a:sym typeface="Arial"/>
              </a:rPr>
              <a:t>ExtraTreesClassifier(n_estimators</a:t>
            </a:r>
            <a:r>
              <a:rPr b="0" i="0" lang="en-US" sz="1400" u="none" cap="none" strike="noStrike">
                <a:solidFill>
                  <a:srgbClr val="666666"/>
                </a:solidFill>
                <a:latin typeface="Arial"/>
                <a:ea typeface="Arial"/>
                <a:cs typeface="Arial"/>
                <a:sym typeface="Arial"/>
              </a:rPr>
              <a:t>=</a:t>
            </a:r>
            <a:r>
              <a:rPr b="0" i="0" lang="en-US" sz="1400" u="none" cap="none" strike="noStrike">
                <a:solidFill>
                  <a:srgbClr val="208050"/>
                </a:solidFill>
                <a:latin typeface="Arial"/>
                <a:ea typeface="Arial"/>
                <a:cs typeface="Arial"/>
                <a:sym typeface="Arial"/>
              </a:rPr>
              <a:t>50</a:t>
            </a:r>
            <a:r>
              <a:rPr b="0" i="0" lang="en-US"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a:p>
            <a:pPr indent="0" lvl="0" marL="12700" marR="0" rtl="0" algn="l">
              <a:lnSpc>
                <a:spcPct val="116428"/>
              </a:lnSpc>
              <a:spcBef>
                <a:spcPts val="25"/>
              </a:spcBef>
              <a:spcAft>
                <a:spcPts val="0"/>
              </a:spcAft>
              <a:buClr>
                <a:srgbClr val="000000"/>
              </a:buClr>
              <a:buSzPts val="1400"/>
              <a:buFont typeface="Arial"/>
              <a:buNone/>
            </a:pPr>
            <a:r>
              <a:rPr b="1" i="0" lang="en-US" sz="1400" u="none" cap="none" strike="noStrike">
                <a:solidFill>
                  <a:srgbClr val="C65D09"/>
                </a:solidFill>
                <a:latin typeface="Arial"/>
                <a:ea typeface="Arial"/>
                <a:cs typeface="Arial"/>
                <a:sym typeface="Arial"/>
              </a:rPr>
              <a:t>&gt;&gt;&gt; </a:t>
            </a:r>
            <a:r>
              <a:rPr b="0" i="0" lang="en-US" sz="1400" u="none" cap="none" strike="noStrike">
                <a:solidFill>
                  <a:srgbClr val="000000"/>
                </a:solidFill>
                <a:latin typeface="Arial"/>
                <a:ea typeface="Arial"/>
                <a:cs typeface="Arial"/>
                <a:sym typeface="Arial"/>
              </a:rPr>
              <a:t>clf </a:t>
            </a:r>
            <a:r>
              <a:rPr b="0" i="0" lang="en-US" sz="1400" u="none" cap="none" strike="noStrike">
                <a:solidFill>
                  <a:srgbClr val="666666"/>
                </a:solidFill>
                <a:latin typeface="Arial"/>
                <a:ea typeface="Arial"/>
                <a:cs typeface="Arial"/>
                <a:sym typeface="Arial"/>
              </a:rPr>
              <a:t>= </a:t>
            </a:r>
            <a:r>
              <a:rPr b="0" i="0" lang="en-US" sz="1400" u="none" cap="none" strike="noStrike">
                <a:solidFill>
                  <a:srgbClr val="000000"/>
                </a:solidFill>
                <a:latin typeface="Arial"/>
                <a:ea typeface="Arial"/>
                <a:cs typeface="Arial"/>
                <a:sym typeface="Arial"/>
              </a:rPr>
              <a:t>clf</a:t>
            </a:r>
            <a:r>
              <a:rPr b="0" i="0" lang="en-US" sz="1400" u="none" cap="none" strike="noStrike">
                <a:solidFill>
                  <a:srgbClr val="666666"/>
                </a:solidFill>
                <a:latin typeface="Arial"/>
                <a:ea typeface="Arial"/>
                <a:cs typeface="Arial"/>
                <a:sym typeface="Arial"/>
              </a:rPr>
              <a:t>.</a:t>
            </a:r>
            <a:r>
              <a:rPr b="0" i="0" lang="en-US" sz="1400" u="none" cap="none" strike="noStrike">
                <a:solidFill>
                  <a:srgbClr val="000000"/>
                </a:solidFill>
                <a:latin typeface="Arial"/>
                <a:ea typeface="Arial"/>
                <a:cs typeface="Arial"/>
                <a:sym typeface="Arial"/>
              </a:rPr>
              <a:t>fit(X, y)</a:t>
            </a:r>
            <a:endParaRPr b="0" i="0" sz="1400" u="none" cap="none" strike="noStrike">
              <a:solidFill>
                <a:srgbClr val="000000"/>
              </a:solidFill>
              <a:latin typeface="Arial"/>
              <a:ea typeface="Arial"/>
              <a:cs typeface="Arial"/>
              <a:sym typeface="Arial"/>
            </a:endParaRPr>
          </a:p>
          <a:p>
            <a:pPr indent="0" lvl="0" marL="12700" marR="0" rtl="0" algn="l">
              <a:lnSpc>
                <a:spcPct val="116428"/>
              </a:lnSpc>
              <a:spcBef>
                <a:spcPts val="0"/>
              </a:spcBef>
              <a:spcAft>
                <a:spcPts val="0"/>
              </a:spcAft>
              <a:buClr>
                <a:srgbClr val="000000"/>
              </a:buClr>
              <a:buSzPts val="1400"/>
              <a:buFont typeface="Arial"/>
              <a:buNone/>
            </a:pPr>
            <a:r>
              <a:rPr b="1" i="0" lang="en-US" sz="1400" u="none" cap="none" strike="noStrike">
                <a:solidFill>
                  <a:srgbClr val="C65D09"/>
                </a:solidFill>
                <a:latin typeface="Arial"/>
                <a:ea typeface="Arial"/>
                <a:cs typeface="Arial"/>
                <a:sym typeface="Arial"/>
              </a:rPr>
              <a:t>&gt;&gt;&gt; </a:t>
            </a:r>
            <a:r>
              <a:rPr b="0" i="0" lang="en-US" sz="1400" u="none" cap="none" strike="noStrike">
                <a:solidFill>
                  <a:srgbClr val="000000"/>
                </a:solidFill>
                <a:latin typeface="Arial"/>
                <a:ea typeface="Arial"/>
                <a:cs typeface="Arial"/>
                <a:sym typeface="Arial"/>
              </a:rPr>
              <a:t>clf</a:t>
            </a:r>
            <a:r>
              <a:rPr b="0" i="0" lang="en-US" sz="1400" u="none" cap="none" strike="noStrike">
                <a:solidFill>
                  <a:srgbClr val="666666"/>
                </a:solidFill>
                <a:latin typeface="Arial"/>
                <a:ea typeface="Arial"/>
                <a:cs typeface="Arial"/>
                <a:sym typeface="Arial"/>
              </a:rPr>
              <a:t>.</a:t>
            </a:r>
            <a:r>
              <a:rPr b="0" i="0" lang="en-US" sz="1400" u="none" cap="none" strike="noStrike">
                <a:solidFill>
                  <a:srgbClr val="000000"/>
                </a:solidFill>
                <a:latin typeface="Arial"/>
                <a:ea typeface="Arial"/>
                <a:cs typeface="Arial"/>
                <a:sym typeface="Arial"/>
              </a:rPr>
              <a:t>feature_importances_</a:t>
            </a:r>
            <a:endParaRPr b="0" i="0" sz="1400" u="none" cap="none" strike="noStrike">
              <a:solidFill>
                <a:srgbClr val="000000"/>
              </a:solidFill>
              <a:latin typeface="Arial"/>
              <a:ea typeface="Arial"/>
              <a:cs typeface="Arial"/>
              <a:sym typeface="Arial"/>
            </a:endParaRPr>
          </a:p>
          <a:p>
            <a:pPr indent="0" lvl="0" marL="12700" marR="0" rtl="0" algn="l">
              <a:lnSpc>
                <a:spcPct val="100000"/>
              </a:lnSpc>
              <a:spcBef>
                <a:spcPts val="25"/>
              </a:spcBef>
              <a:spcAft>
                <a:spcPts val="0"/>
              </a:spcAft>
              <a:buClr>
                <a:srgbClr val="000000"/>
              </a:buClr>
              <a:buSzPts val="1400"/>
              <a:buFont typeface="Arial"/>
              <a:buNone/>
            </a:pPr>
            <a:r>
              <a:rPr b="0" i="0" lang="en-US" sz="1400" u="none" cap="none" strike="noStrike">
                <a:solidFill>
                  <a:srgbClr val="333333"/>
                </a:solidFill>
                <a:latin typeface="Arial"/>
                <a:ea typeface="Arial"/>
                <a:cs typeface="Arial"/>
                <a:sym typeface="Arial"/>
              </a:rPr>
              <a:t>array([ 0.04..., 0.05..., 0.4..., 0.4...])</a:t>
            </a:r>
            <a:endParaRPr b="0" i="0" sz="1400" u="none" cap="none" strike="noStrike">
              <a:solidFill>
                <a:srgbClr val="000000"/>
              </a:solidFill>
              <a:latin typeface="Arial"/>
              <a:ea typeface="Arial"/>
              <a:cs typeface="Arial"/>
              <a:sym typeface="Arial"/>
            </a:endParaRPr>
          </a:p>
          <a:p>
            <a:pPr indent="0" lvl="0" marL="12700" marR="0" rtl="0" algn="l">
              <a:lnSpc>
                <a:spcPct val="100000"/>
              </a:lnSpc>
              <a:spcBef>
                <a:spcPts val="20"/>
              </a:spcBef>
              <a:spcAft>
                <a:spcPts val="0"/>
              </a:spcAft>
              <a:buClr>
                <a:srgbClr val="000000"/>
              </a:buClr>
              <a:buSzPts val="1400"/>
              <a:buFont typeface="Arial"/>
              <a:buNone/>
            </a:pPr>
            <a:r>
              <a:rPr b="1" i="0" lang="en-US" sz="1400" u="none" cap="none" strike="noStrike">
                <a:solidFill>
                  <a:srgbClr val="C65D09"/>
                </a:solidFill>
                <a:latin typeface="Arial"/>
                <a:ea typeface="Arial"/>
                <a:cs typeface="Arial"/>
                <a:sym typeface="Arial"/>
              </a:rPr>
              <a:t>&gt;&gt;&gt; </a:t>
            </a:r>
            <a:r>
              <a:rPr b="0" i="0" lang="en-US" sz="1400" u="none" cap="none" strike="noStrike">
                <a:solidFill>
                  <a:srgbClr val="000000"/>
                </a:solidFill>
                <a:latin typeface="Arial"/>
                <a:ea typeface="Arial"/>
                <a:cs typeface="Arial"/>
                <a:sym typeface="Arial"/>
              </a:rPr>
              <a:t>model </a:t>
            </a:r>
            <a:r>
              <a:rPr b="0" i="0" lang="en-US" sz="1400" u="none" cap="none" strike="noStrike">
                <a:solidFill>
                  <a:srgbClr val="666666"/>
                </a:solidFill>
                <a:latin typeface="Arial"/>
                <a:ea typeface="Arial"/>
                <a:cs typeface="Arial"/>
                <a:sym typeface="Arial"/>
              </a:rPr>
              <a:t>= </a:t>
            </a:r>
            <a:r>
              <a:rPr b="0" i="0" lang="en-US" sz="1400" u="none" cap="none" strike="noStrike">
                <a:solidFill>
                  <a:srgbClr val="000000"/>
                </a:solidFill>
                <a:latin typeface="Arial"/>
                <a:ea typeface="Arial"/>
                <a:cs typeface="Arial"/>
                <a:sym typeface="Arial"/>
              </a:rPr>
              <a:t>SelectFromModel(clf, prefit</a:t>
            </a:r>
            <a:r>
              <a:rPr b="0" i="0" lang="en-US" sz="1400" u="none" cap="none" strike="noStrike">
                <a:solidFill>
                  <a:srgbClr val="666666"/>
                </a:solidFill>
                <a:latin typeface="Arial"/>
                <a:ea typeface="Arial"/>
                <a:cs typeface="Arial"/>
                <a:sym typeface="Arial"/>
              </a:rPr>
              <a:t>=</a:t>
            </a:r>
            <a:r>
              <a:rPr b="1" i="0" lang="en-US" sz="1400" u="none" cap="none" strike="noStrike">
                <a:solidFill>
                  <a:srgbClr val="007020"/>
                </a:solidFill>
                <a:latin typeface="Arial"/>
                <a:ea typeface="Arial"/>
                <a:cs typeface="Arial"/>
                <a:sym typeface="Arial"/>
              </a:rPr>
              <a:t>True</a:t>
            </a:r>
            <a:r>
              <a:rPr b="0" i="0" lang="en-US"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a:p>
            <a:pPr indent="0" lvl="0" marL="12700" marR="0" rtl="0" algn="l">
              <a:lnSpc>
                <a:spcPct val="100000"/>
              </a:lnSpc>
              <a:spcBef>
                <a:spcPts val="25"/>
              </a:spcBef>
              <a:spcAft>
                <a:spcPts val="0"/>
              </a:spcAft>
              <a:buClr>
                <a:srgbClr val="000000"/>
              </a:buClr>
              <a:buSzPts val="1400"/>
              <a:buFont typeface="Arial"/>
              <a:buNone/>
            </a:pPr>
            <a:r>
              <a:rPr b="1" i="0" lang="en-US" sz="1400" u="none" cap="none" strike="noStrike">
                <a:solidFill>
                  <a:srgbClr val="C65D09"/>
                </a:solidFill>
                <a:latin typeface="Arial"/>
                <a:ea typeface="Arial"/>
                <a:cs typeface="Arial"/>
                <a:sym typeface="Arial"/>
              </a:rPr>
              <a:t>&gt;&gt;&gt; </a:t>
            </a:r>
            <a:r>
              <a:rPr b="0" i="0" lang="en-US" sz="1400" u="none" cap="none" strike="noStrike">
                <a:solidFill>
                  <a:srgbClr val="000000"/>
                </a:solidFill>
                <a:latin typeface="Arial"/>
                <a:ea typeface="Arial"/>
                <a:cs typeface="Arial"/>
                <a:sym typeface="Arial"/>
              </a:rPr>
              <a:t>X_new </a:t>
            </a:r>
            <a:r>
              <a:rPr b="0" i="0" lang="en-US" sz="1400" u="none" cap="none" strike="noStrike">
                <a:solidFill>
                  <a:srgbClr val="666666"/>
                </a:solidFill>
                <a:latin typeface="Arial"/>
                <a:ea typeface="Arial"/>
                <a:cs typeface="Arial"/>
                <a:sym typeface="Arial"/>
              </a:rPr>
              <a:t>= </a:t>
            </a:r>
            <a:r>
              <a:rPr b="0" i="0" lang="en-US" sz="1400" u="none" cap="none" strike="noStrike">
                <a:solidFill>
                  <a:srgbClr val="000000"/>
                </a:solidFill>
                <a:latin typeface="Arial"/>
                <a:ea typeface="Arial"/>
                <a:cs typeface="Arial"/>
                <a:sym typeface="Arial"/>
              </a:rPr>
              <a:t>model</a:t>
            </a:r>
            <a:r>
              <a:rPr b="0" i="0" lang="en-US" sz="1400" u="none" cap="none" strike="noStrike">
                <a:solidFill>
                  <a:srgbClr val="666666"/>
                </a:solidFill>
                <a:latin typeface="Arial"/>
                <a:ea typeface="Arial"/>
                <a:cs typeface="Arial"/>
                <a:sym typeface="Arial"/>
              </a:rPr>
              <a:t>.</a:t>
            </a:r>
            <a:r>
              <a:rPr b="0" i="0" lang="en-US" sz="1400" u="none" cap="none" strike="noStrike">
                <a:solidFill>
                  <a:srgbClr val="000000"/>
                </a:solidFill>
                <a:latin typeface="Arial"/>
                <a:ea typeface="Arial"/>
                <a:cs typeface="Arial"/>
                <a:sym typeface="Arial"/>
              </a:rPr>
              <a:t>transform(X)</a:t>
            </a:r>
            <a:endParaRPr b="0" i="0" sz="1400" u="none" cap="none" strike="noStrike">
              <a:solidFill>
                <a:srgbClr val="000000"/>
              </a:solidFill>
              <a:latin typeface="Arial"/>
              <a:ea typeface="Arial"/>
              <a:cs typeface="Arial"/>
              <a:sym typeface="Arial"/>
            </a:endParaRPr>
          </a:p>
          <a:p>
            <a:pPr indent="0" lvl="0" marL="12700" marR="4138929" rtl="0" algn="l">
              <a:lnSpc>
                <a:spcPct val="112857"/>
              </a:lnSpc>
              <a:spcBef>
                <a:spcPts val="160"/>
              </a:spcBef>
              <a:spcAft>
                <a:spcPts val="0"/>
              </a:spcAft>
              <a:buClr>
                <a:srgbClr val="000000"/>
              </a:buClr>
              <a:buSzPts val="1400"/>
              <a:buFont typeface="Arial"/>
              <a:buNone/>
            </a:pPr>
            <a:r>
              <a:rPr b="1" i="0" lang="en-US" sz="1400" u="none" cap="none" strike="noStrike">
                <a:solidFill>
                  <a:srgbClr val="C65D09"/>
                </a:solidFill>
                <a:latin typeface="Arial"/>
                <a:ea typeface="Arial"/>
                <a:cs typeface="Arial"/>
                <a:sym typeface="Arial"/>
              </a:rPr>
              <a:t>&gt;&gt;&gt; </a:t>
            </a:r>
            <a:r>
              <a:rPr b="0" i="0" lang="en-US" sz="1400" u="none" cap="none" strike="noStrike">
                <a:solidFill>
                  <a:srgbClr val="000000"/>
                </a:solidFill>
                <a:latin typeface="Arial"/>
                <a:ea typeface="Arial"/>
                <a:cs typeface="Arial"/>
                <a:sym typeface="Arial"/>
              </a:rPr>
              <a:t>X_new</a:t>
            </a:r>
            <a:r>
              <a:rPr b="0" i="0" lang="en-US" sz="1400" u="none" cap="none" strike="noStrike">
                <a:solidFill>
                  <a:srgbClr val="666666"/>
                </a:solidFill>
                <a:latin typeface="Arial"/>
                <a:ea typeface="Arial"/>
                <a:cs typeface="Arial"/>
                <a:sym typeface="Arial"/>
              </a:rPr>
              <a:t>.</a:t>
            </a:r>
            <a:r>
              <a:rPr b="0" i="0" lang="en-US" sz="1400" u="none" cap="none" strike="noStrike">
                <a:solidFill>
                  <a:srgbClr val="000000"/>
                </a:solidFill>
                <a:latin typeface="Arial"/>
                <a:ea typeface="Arial"/>
                <a:cs typeface="Arial"/>
                <a:sym typeface="Arial"/>
              </a:rPr>
              <a:t>shape  </a:t>
            </a:r>
            <a:r>
              <a:rPr b="0" i="0" lang="en-US" sz="1400" u="none" cap="none" strike="noStrike">
                <a:solidFill>
                  <a:srgbClr val="333333"/>
                </a:solidFill>
                <a:latin typeface="Arial"/>
                <a:ea typeface="Arial"/>
                <a:cs typeface="Arial"/>
                <a:sym typeface="Arial"/>
              </a:rPr>
              <a:t>(150, 2)</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75" name="Shape 75"/>
        <p:cNvGrpSpPr/>
        <p:nvPr/>
      </p:nvGrpSpPr>
      <p:grpSpPr>
        <a:xfrm>
          <a:off x="0" y="0"/>
          <a:ext cx="0" cy="0"/>
          <a:chOff x="0" y="0"/>
          <a:chExt cx="0" cy="0"/>
        </a:xfrm>
      </p:grpSpPr>
      <p:sp>
        <p:nvSpPr>
          <p:cNvPr id="76" name="Google Shape;76;p2"/>
          <p:cNvSpPr txBox="1"/>
          <p:nvPr>
            <p:ph type="title"/>
          </p:nvPr>
        </p:nvSpPr>
        <p:spPr>
          <a:xfrm>
            <a:off x="916939" y="623315"/>
            <a:ext cx="77025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What is dimensionality reduction?</a:t>
            </a:r>
            <a:endParaRPr sz="3900"/>
          </a:p>
        </p:txBody>
      </p:sp>
      <p:sp>
        <p:nvSpPr>
          <p:cNvPr id="77" name="Google Shape;77;p2"/>
          <p:cNvSpPr txBox="1"/>
          <p:nvPr/>
        </p:nvSpPr>
        <p:spPr>
          <a:xfrm>
            <a:off x="916939" y="1807971"/>
            <a:ext cx="10140900" cy="3699667"/>
          </a:xfrm>
          <a:prstGeom prst="rect">
            <a:avLst/>
          </a:prstGeom>
          <a:noFill/>
          <a:ln>
            <a:noFill/>
          </a:ln>
        </p:spPr>
        <p:txBody>
          <a:bodyPr anchorCtr="0" anchor="t" bIns="0" lIns="0" spcFirstLastPara="1" rIns="0" wrap="square" tIns="63500">
            <a:spAutoFit/>
          </a:bodyPr>
          <a:lstStyle/>
          <a:p>
            <a:pPr indent="-215900" lvl="0" marL="241300" marR="76835" rtl="0" algn="l">
              <a:lnSpc>
                <a:spcPct val="107142"/>
              </a:lnSpc>
              <a:spcBef>
                <a:spcPts val="0"/>
              </a:spcBef>
              <a:spcAft>
                <a:spcPts val="0"/>
              </a:spcAft>
              <a:buClr>
                <a:srgbClr val="000000"/>
              </a:buClr>
              <a:buSzPts val="2600"/>
              <a:buFont typeface="Arial"/>
              <a:buChar char="•"/>
            </a:pPr>
            <a:r>
              <a:rPr b="0" i="0" lang="en-US" sz="2600" u="none" cap="none" strike="noStrike">
                <a:solidFill>
                  <a:srgbClr val="000000"/>
                </a:solidFill>
                <a:latin typeface="Trebuchet MS"/>
                <a:ea typeface="Trebuchet MS"/>
                <a:cs typeface="Trebuchet MS"/>
                <a:sym typeface="Trebuchet MS"/>
              </a:rPr>
              <a:t>Dimensionality reduction (or dimension reduction) is the process of  </a:t>
            </a:r>
            <a:r>
              <a:rPr b="1" i="0" lang="en-US" sz="2600" u="none" cap="none" strike="noStrike">
                <a:solidFill>
                  <a:srgbClr val="000000"/>
                </a:solidFill>
                <a:latin typeface="Trebuchet MS"/>
                <a:ea typeface="Trebuchet MS"/>
                <a:cs typeface="Trebuchet MS"/>
                <a:sym typeface="Trebuchet MS"/>
              </a:rPr>
              <a:t>reducing </a:t>
            </a:r>
            <a:r>
              <a:rPr b="0" i="0" lang="en-US" sz="2600" u="sng" cap="none" strike="noStrike">
                <a:solidFill>
                  <a:srgbClr val="000000"/>
                </a:solidFill>
                <a:latin typeface="Trebuchet MS"/>
                <a:ea typeface="Trebuchet MS"/>
                <a:cs typeface="Trebuchet MS"/>
                <a:sym typeface="Trebuchet MS"/>
              </a:rPr>
              <a:t>the number of random variables</a:t>
            </a:r>
            <a:r>
              <a:rPr b="0" i="0" lang="en-US" sz="2600" u="none" cap="none" strike="noStrike">
                <a:solidFill>
                  <a:srgbClr val="000000"/>
                </a:solidFill>
                <a:latin typeface="Trebuchet MS"/>
                <a:ea typeface="Trebuchet MS"/>
                <a:cs typeface="Trebuchet MS"/>
                <a:sym typeface="Trebuchet MS"/>
              </a:rPr>
              <a:t> by obtaining a set of  </a:t>
            </a:r>
            <a:r>
              <a:rPr b="0" i="0" lang="en-US" sz="2600" u="sng" cap="none" strike="noStrike">
                <a:solidFill>
                  <a:srgbClr val="000000"/>
                </a:solidFill>
                <a:latin typeface="Trebuchet MS"/>
                <a:ea typeface="Trebuchet MS"/>
                <a:cs typeface="Trebuchet MS"/>
                <a:sym typeface="Trebuchet MS"/>
              </a:rPr>
              <a:t>principal variables</a:t>
            </a:r>
            <a:r>
              <a:rPr b="0" i="0" lang="en-US" sz="2600" u="none" cap="none" strike="noStrike">
                <a:solidFill>
                  <a:srgbClr val="000000"/>
                </a:solidFill>
                <a:latin typeface="Trebuchet MS"/>
                <a:ea typeface="Trebuchet MS"/>
                <a:cs typeface="Trebuchet MS"/>
                <a:sym typeface="Trebuchet MS"/>
              </a:rPr>
              <a:t>.</a:t>
            </a:r>
            <a:endParaRPr/>
          </a:p>
          <a:p>
            <a:pPr indent="-215900" lvl="0" marL="241300" marR="76835" rtl="0" algn="l">
              <a:lnSpc>
                <a:spcPct val="107142"/>
              </a:lnSpc>
              <a:spcBef>
                <a:spcPts val="0"/>
              </a:spcBef>
              <a:spcAft>
                <a:spcPts val="0"/>
              </a:spcAft>
              <a:buClr>
                <a:srgbClr val="000000"/>
              </a:buClr>
              <a:buSzPts val="2600"/>
              <a:buFont typeface="Arial"/>
              <a:buChar char="•"/>
            </a:pPr>
            <a:r>
              <a:rPr b="0" i="0" lang="en-US" sz="2600" u="none" cap="none" strike="noStrike">
                <a:solidFill>
                  <a:srgbClr val="000000"/>
                </a:solidFill>
                <a:latin typeface="Trebuchet MS"/>
                <a:ea typeface="Trebuchet MS"/>
                <a:cs typeface="Trebuchet MS"/>
                <a:sym typeface="Trebuchet MS"/>
              </a:rPr>
              <a:t>차원축소 : 주요 변수 집합을 얻어서 확률변수의 수를 줄이는 과정</a:t>
            </a:r>
            <a:endParaRPr b="0" i="0" sz="2600" u="none" cap="none" strike="noStrike">
              <a:solidFill>
                <a:srgbClr val="000000"/>
              </a:solidFill>
              <a:latin typeface="Trebuchet MS"/>
              <a:ea typeface="Trebuchet MS"/>
              <a:cs typeface="Trebuchet MS"/>
              <a:sym typeface="Trebuchet MS"/>
            </a:endParaRPr>
          </a:p>
          <a:p>
            <a:pPr indent="0" lvl="0" marL="0" marR="0" rtl="0" algn="l">
              <a:lnSpc>
                <a:spcPct val="100000"/>
              </a:lnSpc>
              <a:spcBef>
                <a:spcPts val="35"/>
              </a:spcBef>
              <a:spcAft>
                <a:spcPts val="0"/>
              </a:spcAft>
              <a:buClr>
                <a:srgbClr val="000000"/>
              </a:buClr>
              <a:buSzPts val="4350"/>
              <a:buFont typeface="Arial"/>
              <a:buNone/>
            </a:pPr>
            <a:r>
              <a:t/>
            </a:r>
            <a:endParaRPr b="0" i="0" sz="4150" u="none" cap="none" strike="noStrike">
              <a:solidFill>
                <a:srgbClr val="000000"/>
              </a:solidFill>
              <a:latin typeface="Trebuchet MS"/>
              <a:ea typeface="Trebuchet MS"/>
              <a:cs typeface="Trebuchet MS"/>
              <a:sym typeface="Trebuchet MS"/>
            </a:endParaRPr>
          </a:p>
          <a:p>
            <a:pPr indent="-215900" lvl="0" marL="241300" marR="5080" rtl="0" algn="l">
              <a:lnSpc>
                <a:spcPct val="107142"/>
              </a:lnSpc>
              <a:spcBef>
                <a:spcPts val="0"/>
              </a:spcBef>
              <a:spcAft>
                <a:spcPts val="0"/>
              </a:spcAft>
              <a:buClr>
                <a:srgbClr val="000000"/>
              </a:buClr>
              <a:buSzPts val="2600"/>
              <a:buFont typeface="Arial"/>
              <a:buChar char="•"/>
            </a:pPr>
            <a:r>
              <a:rPr b="0" i="0" lang="en-US" sz="2600" u="none" cap="none" strike="noStrike">
                <a:solidFill>
                  <a:srgbClr val="000000"/>
                </a:solidFill>
                <a:latin typeface="Trebuchet MS"/>
                <a:ea typeface="Trebuchet MS"/>
                <a:cs typeface="Trebuchet MS"/>
                <a:sym typeface="Trebuchet MS"/>
              </a:rPr>
              <a:t>It is the process of </a:t>
            </a:r>
            <a:r>
              <a:rPr b="1" i="0" lang="en-US" sz="2600" u="none" cap="none" strike="noStrike">
                <a:solidFill>
                  <a:srgbClr val="000000"/>
                </a:solidFill>
                <a:latin typeface="Trebuchet MS"/>
                <a:ea typeface="Trebuchet MS"/>
                <a:cs typeface="Trebuchet MS"/>
                <a:sym typeface="Trebuchet MS"/>
              </a:rPr>
              <a:t>reducing </a:t>
            </a:r>
            <a:r>
              <a:rPr b="0" i="0" lang="en-US" sz="2600" u="sng" cap="none" strike="noStrike">
                <a:solidFill>
                  <a:srgbClr val="000000"/>
                </a:solidFill>
                <a:latin typeface="Trebuchet MS"/>
                <a:ea typeface="Trebuchet MS"/>
                <a:cs typeface="Trebuchet MS"/>
                <a:sym typeface="Trebuchet MS"/>
              </a:rPr>
              <a:t>the number of features</a:t>
            </a:r>
            <a:r>
              <a:rPr b="0" i="0" lang="en-US" sz="2600" u="none" cap="none" strike="noStrike">
                <a:solidFill>
                  <a:srgbClr val="000000"/>
                </a:solidFill>
                <a:latin typeface="Trebuchet MS"/>
                <a:ea typeface="Trebuchet MS"/>
                <a:cs typeface="Trebuchet MS"/>
                <a:sym typeface="Trebuchet MS"/>
              </a:rPr>
              <a:t> and obtaining </a:t>
            </a:r>
            <a:r>
              <a:rPr b="0" i="0" lang="en-US" sz="2600" u="sng" cap="none" strike="noStrike">
                <a:solidFill>
                  <a:srgbClr val="000000"/>
                </a:solidFill>
                <a:latin typeface="Trebuchet MS"/>
                <a:ea typeface="Trebuchet MS"/>
                <a:cs typeface="Trebuchet MS"/>
                <a:sym typeface="Trebuchet MS"/>
              </a:rPr>
              <a:t>a </a:t>
            </a:r>
            <a:r>
              <a:rPr b="0" i="0" lang="en-US" sz="2600" u="none" cap="none" strike="noStrike">
                <a:solidFill>
                  <a:srgbClr val="000000"/>
                </a:solidFill>
                <a:latin typeface="Trebuchet MS"/>
                <a:ea typeface="Trebuchet MS"/>
                <a:cs typeface="Trebuchet MS"/>
                <a:sym typeface="Trebuchet MS"/>
              </a:rPr>
              <a:t> </a:t>
            </a:r>
            <a:r>
              <a:rPr b="0" i="0" lang="en-US" sz="2600" u="sng" cap="none" strike="noStrike">
                <a:solidFill>
                  <a:srgbClr val="000000"/>
                </a:solidFill>
                <a:latin typeface="Trebuchet MS"/>
                <a:ea typeface="Trebuchet MS"/>
                <a:cs typeface="Trebuchet MS"/>
                <a:sym typeface="Trebuchet MS"/>
              </a:rPr>
              <a:t>smaller number of features</a:t>
            </a:r>
            <a:r>
              <a:rPr b="0" i="0" lang="en-US" sz="2600" u="none" cap="none" strike="noStrike">
                <a:solidFill>
                  <a:srgbClr val="000000"/>
                </a:solidFill>
                <a:latin typeface="Trebuchet MS"/>
                <a:ea typeface="Trebuchet MS"/>
                <a:cs typeface="Trebuchet MS"/>
                <a:sym typeface="Trebuchet MS"/>
              </a:rPr>
              <a:t>.</a:t>
            </a:r>
            <a:endParaRPr/>
          </a:p>
          <a:p>
            <a:pPr indent="-215900" lvl="0" marL="241300" marR="5080" rtl="0" algn="l">
              <a:lnSpc>
                <a:spcPct val="107142"/>
              </a:lnSpc>
              <a:spcBef>
                <a:spcPts val="0"/>
              </a:spcBef>
              <a:spcAft>
                <a:spcPts val="0"/>
              </a:spcAft>
              <a:buClr>
                <a:srgbClr val="000000"/>
              </a:buClr>
              <a:buSzPts val="2600"/>
              <a:buFont typeface="Arial"/>
              <a:buChar char="•"/>
            </a:pPr>
            <a:r>
              <a:rPr b="0" i="0" lang="en-US" sz="2600" u="none" cap="none" strike="noStrike">
                <a:solidFill>
                  <a:srgbClr val="000000"/>
                </a:solidFill>
                <a:latin typeface="Trebuchet MS"/>
                <a:ea typeface="Trebuchet MS"/>
                <a:cs typeface="Trebuchet MS"/>
                <a:sym typeface="Trebuchet MS"/>
              </a:rPr>
              <a:t>피쳐의 수를 줄임</a:t>
            </a:r>
            <a:endParaRPr b="0" i="0" sz="2600" u="none" cap="none" strike="noStrike">
              <a:solidFill>
                <a:srgbClr val="000000"/>
              </a:solidFill>
              <a:latin typeface="Trebuchet MS"/>
              <a:ea typeface="Trebuchet MS"/>
              <a:cs typeface="Trebuchet MS"/>
              <a:sym typeface="Trebuchet M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99" name="Shape 199"/>
        <p:cNvGrpSpPr/>
        <p:nvPr/>
      </p:nvGrpSpPr>
      <p:grpSpPr>
        <a:xfrm>
          <a:off x="0" y="0"/>
          <a:ext cx="0" cy="0"/>
          <a:chOff x="0" y="0"/>
          <a:chExt cx="0" cy="0"/>
        </a:xfrm>
      </p:grpSpPr>
      <p:sp>
        <p:nvSpPr>
          <p:cNvPr id="200" name="Google Shape;200;p19"/>
          <p:cNvSpPr txBox="1"/>
          <p:nvPr>
            <p:ph type="title"/>
          </p:nvPr>
        </p:nvSpPr>
        <p:spPr>
          <a:xfrm>
            <a:off x="916939" y="623315"/>
            <a:ext cx="42159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Feature extraction</a:t>
            </a:r>
            <a:endParaRPr sz="3900"/>
          </a:p>
        </p:txBody>
      </p:sp>
      <p:sp>
        <p:nvSpPr>
          <p:cNvPr id="201" name="Google Shape;201;p19"/>
          <p:cNvSpPr txBox="1"/>
          <p:nvPr/>
        </p:nvSpPr>
        <p:spPr>
          <a:xfrm>
            <a:off x="916950" y="1807975"/>
            <a:ext cx="9725100" cy="4121385"/>
          </a:xfrm>
          <a:prstGeom prst="rect">
            <a:avLst/>
          </a:prstGeom>
          <a:noFill/>
          <a:ln>
            <a:noFill/>
          </a:ln>
        </p:spPr>
        <p:txBody>
          <a:bodyPr anchorCtr="0" anchor="t" bIns="0" lIns="0" spcFirstLastPara="1" rIns="0" wrap="square" tIns="63500">
            <a:spAutoFit/>
          </a:bodyPr>
          <a:lstStyle/>
          <a:p>
            <a:pPr indent="-196850" lvl="0" marL="241300" marR="676910" rtl="0" algn="l">
              <a:lnSpc>
                <a:spcPct val="107142"/>
              </a:lnSpc>
              <a:spcBef>
                <a:spcPts val="0"/>
              </a:spcBef>
              <a:spcAft>
                <a:spcPts val="0"/>
              </a:spcAft>
              <a:buClr>
                <a:srgbClr val="000000"/>
              </a:buClr>
              <a:buSzPts val="2300"/>
              <a:buFont typeface="Arial"/>
              <a:buChar char="•"/>
            </a:pPr>
            <a:r>
              <a:rPr b="1" i="0" lang="en-US" sz="2300" u="none" cap="none" strike="noStrike">
                <a:solidFill>
                  <a:srgbClr val="000000"/>
                </a:solidFill>
                <a:latin typeface="Trebuchet MS"/>
                <a:ea typeface="Trebuchet MS"/>
                <a:cs typeface="Trebuchet MS"/>
                <a:sym typeface="Trebuchet MS"/>
              </a:rPr>
              <a:t>Transforms </a:t>
            </a:r>
            <a:r>
              <a:rPr b="0" i="0" lang="en-US" sz="2300" u="none" cap="none" strike="noStrike">
                <a:solidFill>
                  <a:srgbClr val="000000"/>
                </a:solidFill>
                <a:latin typeface="Trebuchet MS"/>
                <a:ea typeface="Trebuchet MS"/>
                <a:cs typeface="Trebuchet MS"/>
                <a:sym typeface="Trebuchet MS"/>
              </a:rPr>
              <a:t>the original dataset onto a new feature subspace of  </a:t>
            </a:r>
            <a:r>
              <a:rPr b="0" i="0" lang="en-US" sz="2300" u="sng" cap="none" strike="noStrike">
                <a:solidFill>
                  <a:srgbClr val="000000"/>
                </a:solidFill>
                <a:latin typeface="Trebuchet MS"/>
                <a:ea typeface="Trebuchet MS"/>
                <a:cs typeface="Trebuchet MS"/>
                <a:sym typeface="Trebuchet MS"/>
              </a:rPr>
              <a:t>lower dimensionality</a:t>
            </a:r>
            <a:r>
              <a:rPr b="0" i="0" lang="en-US" sz="2300" u="none" cap="none" strike="noStrike">
                <a:solidFill>
                  <a:srgbClr val="000000"/>
                </a:solidFill>
                <a:latin typeface="Trebuchet MS"/>
                <a:ea typeface="Trebuchet MS"/>
                <a:cs typeface="Trebuchet MS"/>
                <a:sym typeface="Trebuchet MS"/>
              </a:rPr>
              <a:t> than the original one.</a:t>
            </a:r>
            <a:endParaRPr/>
          </a:p>
          <a:p>
            <a:pPr indent="-196850" lvl="0" marL="241300" marR="676910" rtl="0" algn="l">
              <a:lnSpc>
                <a:spcPct val="107142"/>
              </a:lnSpc>
              <a:spcBef>
                <a:spcPts val="0"/>
              </a:spcBef>
              <a:spcAft>
                <a:spcPts val="0"/>
              </a:spcAft>
              <a:buClr>
                <a:srgbClr val="000000"/>
              </a:buClr>
              <a:buSzPts val="2300"/>
              <a:buFont typeface="Arial"/>
              <a:buChar char="•"/>
            </a:pPr>
            <a:r>
              <a:rPr b="0" i="0" lang="en-US" sz="2300" u="none" cap="none" strike="noStrike">
                <a:solidFill>
                  <a:srgbClr val="000000"/>
                </a:solidFill>
                <a:latin typeface="Trebuchet MS"/>
                <a:ea typeface="Trebuchet MS"/>
                <a:cs typeface="Trebuchet MS"/>
                <a:sym typeface="Trebuchet MS"/>
              </a:rPr>
              <a:t>차원이 낮은 새로운 공간으로 변환</a:t>
            </a:r>
            <a:endParaRPr b="0" i="0" sz="2300" u="none" cap="none" strike="noStrike">
              <a:solidFill>
                <a:srgbClr val="000000"/>
              </a:solidFill>
              <a:latin typeface="Trebuchet MS"/>
              <a:ea typeface="Trebuchet MS"/>
              <a:cs typeface="Trebuchet MS"/>
              <a:sym typeface="Trebuchet MS"/>
            </a:endParaRPr>
          </a:p>
          <a:p>
            <a:pPr indent="-196850" lvl="0" marL="241300" marR="5080" rtl="0" algn="l">
              <a:lnSpc>
                <a:spcPct val="107142"/>
              </a:lnSpc>
              <a:spcBef>
                <a:spcPts val="1005"/>
              </a:spcBef>
              <a:spcAft>
                <a:spcPts val="0"/>
              </a:spcAft>
              <a:buClr>
                <a:srgbClr val="000000"/>
              </a:buClr>
              <a:buSzPts val="2300"/>
              <a:buFont typeface="Arial"/>
              <a:buChar char="•"/>
            </a:pPr>
            <a:r>
              <a:rPr b="0" i="0" lang="en-US" sz="2300" u="none" cap="none" strike="noStrike">
                <a:solidFill>
                  <a:srgbClr val="000000"/>
                </a:solidFill>
                <a:latin typeface="Trebuchet MS"/>
                <a:ea typeface="Trebuchet MS"/>
                <a:cs typeface="Trebuchet MS"/>
                <a:sym typeface="Trebuchet MS"/>
              </a:rPr>
              <a:t>Is an approach to </a:t>
            </a:r>
            <a:r>
              <a:rPr b="0" i="0" lang="en-US" sz="2300" u="sng" cap="none" strike="noStrike">
                <a:solidFill>
                  <a:srgbClr val="000000"/>
                </a:solidFill>
                <a:latin typeface="Trebuchet MS"/>
                <a:ea typeface="Trebuchet MS"/>
                <a:cs typeface="Trebuchet MS"/>
                <a:sym typeface="Trebuchet MS"/>
              </a:rPr>
              <a:t>data compressio</a:t>
            </a:r>
            <a:r>
              <a:rPr b="0" i="0" lang="en-US" sz="2300" u="none" cap="none" strike="noStrike">
                <a:solidFill>
                  <a:srgbClr val="000000"/>
                </a:solidFill>
                <a:latin typeface="Trebuchet MS"/>
                <a:ea typeface="Trebuchet MS"/>
                <a:cs typeface="Trebuchet MS"/>
                <a:sym typeface="Trebuchet MS"/>
              </a:rPr>
              <a:t>n with the goal of maintaining </a:t>
            </a:r>
            <a:r>
              <a:rPr b="0" i="0" lang="en-US" sz="2300" u="sng" cap="none" strike="noStrike">
                <a:solidFill>
                  <a:srgbClr val="000000"/>
                </a:solidFill>
                <a:latin typeface="Trebuchet MS"/>
                <a:ea typeface="Trebuchet MS"/>
                <a:cs typeface="Trebuchet MS"/>
                <a:sym typeface="Trebuchet MS"/>
              </a:rPr>
              <a:t>most </a:t>
            </a:r>
            <a:r>
              <a:rPr b="0" i="0" lang="en-US" sz="2300" u="none" cap="none" strike="noStrike">
                <a:solidFill>
                  <a:srgbClr val="000000"/>
                </a:solidFill>
                <a:latin typeface="Trebuchet MS"/>
                <a:ea typeface="Trebuchet MS"/>
                <a:cs typeface="Trebuchet MS"/>
                <a:sym typeface="Trebuchet MS"/>
              </a:rPr>
              <a:t> </a:t>
            </a:r>
            <a:r>
              <a:rPr b="0" i="0" lang="en-US" sz="2300" u="sng" cap="none" strike="noStrike">
                <a:solidFill>
                  <a:srgbClr val="000000"/>
                </a:solidFill>
                <a:latin typeface="Trebuchet MS"/>
                <a:ea typeface="Trebuchet MS"/>
                <a:cs typeface="Trebuchet MS"/>
                <a:sym typeface="Trebuchet MS"/>
              </a:rPr>
              <a:t>of the relevant information</a:t>
            </a:r>
            <a:r>
              <a:rPr b="0" i="0" lang="en-US" sz="2300" u="none" cap="none" strike="noStrike">
                <a:solidFill>
                  <a:srgbClr val="000000"/>
                </a:solidFill>
                <a:latin typeface="Trebuchet MS"/>
                <a:ea typeface="Trebuchet MS"/>
                <a:cs typeface="Trebuchet MS"/>
                <a:sym typeface="Trebuchet MS"/>
              </a:rPr>
              <a:t>.</a:t>
            </a:r>
            <a:endParaRPr/>
          </a:p>
          <a:p>
            <a:pPr indent="-196850" lvl="0" marL="241300" marR="5080" rtl="0" algn="l">
              <a:lnSpc>
                <a:spcPct val="107142"/>
              </a:lnSpc>
              <a:spcBef>
                <a:spcPts val="1005"/>
              </a:spcBef>
              <a:spcAft>
                <a:spcPts val="0"/>
              </a:spcAft>
              <a:buClr>
                <a:srgbClr val="000000"/>
              </a:buClr>
              <a:buSzPts val="2300"/>
              <a:buFont typeface="Arial"/>
              <a:buChar char="•"/>
            </a:pPr>
            <a:r>
              <a:rPr b="0" i="0" lang="en-US" sz="2300" u="none" cap="none" strike="noStrike">
                <a:solidFill>
                  <a:srgbClr val="000000"/>
                </a:solidFill>
                <a:latin typeface="Trebuchet MS"/>
                <a:ea typeface="Trebuchet MS"/>
                <a:cs typeface="Trebuchet MS"/>
                <a:sym typeface="Trebuchet MS"/>
              </a:rPr>
              <a:t>데이터 정보 유지를 위한 압축방식</a:t>
            </a:r>
            <a:endParaRPr b="0" i="0" sz="2300" u="none" cap="none" strike="noStrike">
              <a:solidFill>
                <a:srgbClr val="000000"/>
              </a:solidFill>
              <a:latin typeface="Trebuchet MS"/>
              <a:ea typeface="Trebuchet MS"/>
              <a:cs typeface="Trebuchet MS"/>
              <a:sym typeface="Trebuchet MS"/>
            </a:endParaRPr>
          </a:p>
          <a:p>
            <a:pPr indent="0" lvl="0" marL="0" marR="0" rtl="0" algn="l">
              <a:lnSpc>
                <a:spcPct val="100000"/>
              </a:lnSpc>
              <a:spcBef>
                <a:spcPts val="45"/>
              </a:spcBef>
              <a:spcAft>
                <a:spcPts val="0"/>
              </a:spcAft>
              <a:buClr>
                <a:srgbClr val="000000"/>
              </a:buClr>
              <a:buSzPts val="4000"/>
              <a:buFont typeface="Arial"/>
              <a:buNone/>
            </a:pPr>
            <a:r>
              <a:t/>
            </a:r>
            <a:endParaRPr b="0" i="0" sz="3500" u="none" cap="none" strike="noStrike">
              <a:solidFill>
                <a:srgbClr val="000000"/>
              </a:solidFill>
              <a:latin typeface="Trebuchet MS"/>
              <a:ea typeface="Trebuchet MS"/>
              <a:cs typeface="Trebuchet MS"/>
              <a:sym typeface="Trebuchet MS"/>
            </a:endParaRPr>
          </a:p>
          <a:p>
            <a:pPr indent="-196850" lvl="0" marL="241300" marR="0" rtl="0" algn="l">
              <a:lnSpc>
                <a:spcPct val="100000"/>
              </a:lnSpc>
              <a:spcBef>
                <a:spcPts val="0"/>
              </a:spcBef>
              <a:spcAft>
                <a:spcPts val="0"/>
              </a:spcAft>
              <a:buClr>
                <a:srgbClr val="000000"/>
              </a:buClr>
              <a:buSzPts val="2300"/>
              <a:buFont typeface="Arial"/>
              <a:buChar char="•"/>
            </a:pPr>
            <a:r>
              <a:rPr b="0" i="0" lang="en-US" sz="2300" u="none" cap="none" strike="noStrike">
                <a:solidFill>
                  <a:srgbClr val="000000"/>
                </a:solidFill>
                <a:latin typeface="Trebuchet MS"/>
                <a:ea typeface="Trebuchet MS"/>
                <a:cs typeface="Trebuchet MS"/>
                <a:sym typeface="Trebuchet MS"/>
              </a:rPr>
              <a:t>Techniques</a:t>
            </a:r>
            <a:endParaRPr b="0" i="0" sz="2300" u="none" cap="none" strike="noStrike">
              <a:solidFill>
                <a:srgbClr val="000000"/>
              </a:solidFill>
              <a:latin typeface="Trebuchet MS"/>
              <a:ea typeface="Trebuchet MS"/>
              <a:cs typeface="Trebuchet MS"/>
              <a:sym typeface="Trebuchet MS"/>
            </a:endParaRPr>
          </a:p>
          <a:p>
            <a:pPr indent="-196850" lvl="1" marL="698500" marR="0" rtl="0" algn="l">
              <a:lnSpc>
                <a:spcPct val="100000"/>
              </a:lnSpc>
              <a:spcBef>
                <a:spcPts val="229"/>
              </a:spcBef>
              <a:spcAft>
                <a:spcPts val="0"/>
              </a:spcAft>
              <a:buClr>
                <a:srgbClr val="000000"/>
              </a:buClr>
              <a:buSzPts val="1900"/>
              <a:buFont typeface="Arial"/>
              <a:buChar char="•"/>
            </a:pPr>
            <a:r>
              <a:rPr b="0" i="0" lang="en-US" sz="1900" u="none" cap="none" strike="noStrike">
                <a:solidFill>
                  <a:srgbClr val="000000"/>
                </a:solidFill>
                <a:latin typeface="Trebuchet MS"/>
                <a:ea typeface="Trebuchet MS"/>
                <a:cs typeface="Trebuchet MS"/>
                <a:sym typeface="Trebuchet MS"/>
              </a:rPr>
              <a:t>Projection-based</a:t>
            </a:r>
            <a:endParaRPr b="0" i="0" sz="1900" u="none" cap="none" strike="noStrike">
              <a:solidFill>
                <a:srgbClr val="000000"/>
              </a:solidFill>
              <a:latin typeface="Trebuchet MS"/>
              <a:ea typeface="Trebuchet MS"/>
              <a:cs typeface="Trebuchet MS"/>
              <a:sym typeface="Trebuchet MS"/>
            </a:endParaRPr>
          </a:p>
          <a:p>
            <a:pPr indent="-196850" lvl="1" marL="698500" marR="0" rtl="0" algn="l">
              <a:lnSpc>
                <a:spcPct val="100000"/>
              </a:lnSpc>
              <a:spcBef>
                <a:spcPts val="240"/>
              </a:spcBef>
              <a:spcAft>
                <a:spcPts val="0"/>
              </a:spcAft>
              <a:buClr>
                <a:srgbClr val="000000"/>
              </a:buClr>
              <a:buSzPts val="1900"/>
              <a:buFont typeface="Arial"/>
              <a:buChar char="•"/>
            </a:pPr>
            <a:r>
              <a:rPr b="0" i="0" lang="en-US" sz="1900" u="none" cap="none" strike="noStrike">
                <a:solidFill>
                  <a:srgbClr val="000000"/>
                </a:solidFill>
                <a:latin typeface="Trebuchet MS"/>
                <a:ea typeface="Trebuchet MS"/>
                <a:cs typeface="Trebuchet MS"/>
                <a:sym typeface="Trebuchet MS"/>
              </a:rPr>
              <a:t>Manifold Learning</a:t>
            </a:r>
            <a:endParaRPr b="0" i="0" sz="1900" u="none" cap="none" strike="noStrike">
              <a:solidFill>
                <a:srgbClr val="000000"/>
              </a:solidFill>
              <a:latin typeface="Trebuchet MS"/>
              <a:ea typeface="Trebuchet MS"/>
              <a:cs typeface="Trebuchet MS"/>
              <a:sym typeface="Trebuchet M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05" name="Shape 205"/>
        <p:cNvGrpSpPr/>
        <p:nvPr/>
      </p:nvGrpSpPr>
      <p:grpSpPr>
        <a:xfrm>
          <a:off x="0" y="0"/>
          <a:ext cx="0" cy="0"/>
          <a:chOff x="0" y="0"/>
          <a:chExt cx="0" cy="0"/>
        </a:xfrm>
      </p:grpSpPr>
      <p:sp>
        <p:nvSpPr>
          <p:cNvPr id="206" name="Google Shape;206;p20"/>
          <p:cNvSpPr txBox="1"/>
          <p:nvPr>
            <p:ph type="title"/>
          </p:nvPr>
        </p:nvSpPr>
        <p:spPr>
          <a:xfrm>
            <a:off x="916939" y="623315"/>
            <a:ext cx="83133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Principal Component Analysis (PCA)</a:t>
            </a:r>
            <a:endParaRPr sz="3900"/>
          </a:p>
        </p:txBody>
      </p:sp>
      <p:sp>
        <p:nvSpPr>
          <p:cNvPr id="207" name="Google Shape;207;p20"/>
          <p:cNvSpPr txBox="1"/>
          <p:nvPr/>
        </p:nvSpPr>
        <p:spPr>
          <a:xfrm>
            <a:off x="916950" y="1713475"/>
            <a:ext cx="9587400" cy="4378486"/>
          </a:xfrm>
          <a:prstGeom prst="rect">
            <a:avLst/>
          </a:prstGeom>
          <a:noFill/>
          <a:ln>
            <a:noFill/>
          </a:ln>
        </p:spPr>
        <p:txBody>
          <a:bodyPr anchorCtr="0" anchor="t" bIns="0" lIns="0" spcFirstLastPara="1" rIns="0" wrap="square" tIns="55225">
            <a:spAutoFit/>
          </a:bodyPr>
          <a:lstStyle/>
          <a:p>
            <a:pPr indent="-196850" lvl="0" marL="241300" marR="0" rtl="0" algn="l">
              <a:lnSpc>
                <a:spcPct val="100000"/>
              </a:lnSpc>
              <a:spcBef>
                <a:spcPts val="0"/>
              </a:spcBef>
              <a:spcAft>
                <a:spcPts val="0"/>
              </a:spcAft>
              <a:buClr>
                <a:srgbClr val="000000"/>
              </a:buClr>
              <a:buSzPts val="2300"/>
              <a:buFont typeface="Arial"/>
              <a:buChar char="•"/>
            </a:pPr>
            <a:r>
              <a:rPr b="0" i="0" lang="en-US" sz="2300" u="none" cap="none" strike="noStrike">
                <a:solidFill>
                  <a:srgbClr val="000000"/>
                </a:solidFill>
                <a:latin typeface="Trebuchet MS"/>
                <a:ea typeface="Trebuchet MS"/>
                <a:cs typeface="Trebuchet MS"/>
                <a:sym typeface="Trebuchet MS"/>
              </a:rPr>
              <a:t>The most popular dimensionality reduction algorithm.</a:t>
            </a:r>
            <a:endParaRPr b="0" i="0" sz="2300" u="none" cap="none" strike="noStrike">
              <a:solidFill>
                <a:srgbClr val="000000"/>
              </a:solidFill>
              <a:latin typeface="Trebuchet MS"/>
              <a:ea typeface="Trebuchet MS"/>
              <a:cs typeface="Trebuchet MS"/>
              <a:sym typeface="Trebuchet MS"/>
            </a:endParaRPr>
          </a:p>
          <a:p>
            <a:pPr indent="-196850" lvl="0" marL="241300" marR="0" rtl="0" algn="l">
              <a:lnSpc>
                <a:spcPct val="100000"/>
              </a:lnSpc>
              <a:spcBef>
                <a:spcPts val="335"/>
              </a:spcBef>
              <a:spcAft>
                <a:spcPts val="0"/>
              </a:spcAft>
              <a:buClr>
                <a:srgbClr val="000000"/>
              </a:buClr>
              <a:buSzPts val="2300"/>
              <a:buFont typeface="Arial"/>
              <a:buChar char="•"/>
            </a:pPr>
            <a:r>
              <a:rPr b="0" i="0" lang="en-US" sz="2300" u="none" cap="none" strike="noStrike">
                <a:solidFill>
                  <a:srgbClr val="000000"/>
                </a:solidFill>
                <a:latin typeface="Trebuchet MS"/>
                <a:ea typeface="Trebuchet MS"/>
                <a:cs typeface="Trebuchet MS"/>
                <a:sym typeface="Trebuchet MS"/>
              </a:rPr>
              <a:t>An </a:t>
            </a:r>
            <a:r>
              <a:rPr b="0" i="0" lang="en-US" sz="2300" u="sng" cap="none" strike="noStrike">
                <a:solidFill>
                  <a:srgbClr val="000000"/>
                </a:solidFill>
                <a:latin typeface="Trebuchet MS"/>
                <a:ea typeface="Trebuchet MS"/>
                <a:cs typeface="Trebuchet MS"/>
                <a:sym typeface="Trebuchet MS"/>
              </a:rPr>
              <a:t>unsupervised</a:t>
            </a:r>
            <a:r>
              <a:rPr b="0" i="0" lang="en-US" sz="2300" u="none" cap="none" strike="noStrike">
                <a:solidFill>
                  <a:srgbClr val="000000"/>
                </a:solidFill>
                <a:latin typeface="Trebuchet MS"/>
                <a:ea typeface="Trebuchet MS"/>
                <a:cs typeface="Trebuchet MS"/>
                <a:sym typeface="Trebuchet MS"/>
              </a:rPr>
              <a:t> linear transformation technique.</a:t>
            </a:r>
            <a:endParaRPr b="0" i="0" sz="3550" u="none" cap="none" strike="noStrike">
              <a:solidFill>
                <a:srgbClr val="000000"/>
              </a:solidFill>
              <a:latin typeface="Trebuchet MS"/>
              <a:ea typeface="Trebuchet MS"/>
              <a:cs typeface="Trebuchet MS"/>
              <a:sym typeface="Trebuchet MS"/>
            </a:endParaRPr>
          </a:p>
          <a:p>
            <a:pPr indent="-196850" lvl="0" marL="241300" marR="172085" rtl="0" algn="l">
              <a:lnSpc>
                <a:spcPct val="96071"/>
              </a:lnSpc>
              <a:spcBef>
                <a:spcPts val="0"/>
              </a:spcBef>
              <a:spcAft>
                <a:spcPts val="0"/>
              </a:spcAft>
              <a:buClr>
                <a:srgbClr val="000000"/>
              </a:buClr>
              <a:buSzPts val="2300"/>
              <a:buFont typeface="Arial"/>
              <a:buChar char="•"/>
            </a:pPr>
            <a:r>
              <a:rPr b="0" i="0" lang="en-US" sz="2300" u="none" cap="none" strike="noStrike">
                <a:solidFill>
                  <a:srgbClr val="000000"/>
                </a:solidFill>
                <a:latin typeface="Trebuchet MS"/>
                <a:ea typeface="Trebuchet MS"/>
                <a:cs typeface="Trebuchet MS"/>
                <a:sym typeface="Trebuchet MS"/>
              </a:rPr>
              <a:t>PCA identifies the </a:t>
            </a:r>
            <a:r>
              <a:rPr b="0" i="0" lang="en-US" sz="2300" u="sng" cap="none" strike="noStrike">
                <a:solidFill>
                  <a:srgbClr val="000000"/>
                </a:solidFill>
                <a:latin typeface="Trebuchet MS"/>
                <a:ea typeface="Trebuchet MS"/>
                <a:cs typeface="Trebuchet MS"/>
                <a:sym typeface="Trebuchet MS"/>
              </a:rPr>
              <a:t>hyperplane</a:t>
            </a:r>
            <a:r>
              <a:rPr b="0" i="0" lang="en-US" sz="2300" u="none" cap="none" strike="noStrike">
                <a:solidFill>
                  <a:srgbClr val="000000"/>
                </a:solidFill>
                <a:latin typeface="Trebuchet MS"/>
                <a:ea typeface="Trebuchet MS"/>
                <a:cs typeface="Trebuchet MS"/>
                <a:sym typeface="Trebuchet MS"/>
              </a:rPr>
              <a:t> that </a:t>
            </a:r>
            <a:r>
              <a:rPr b="1" i="0" lang="en-US" sz="2300" u="none" cap="none" strike="noStrike">
                <a:solidFill>
                  <a:srgbClr val="000000"/>
                </a:solidFill>
                <a:latin typeface="Trebuchet MS"/>
                <a:ea typeface="Trebuchet MS"/>
                <a:cs typeface="Trebuchet MS"/>
                <a:sym typeface="Trebuchet MS"/>
              </a:rPr>
              <a:t>preserves </a:t>
            </a:r>
            <a:r>
              <a:rPr b="0" i="0" lang="en-US" sz="2300" u="sng" cap="none" strike="noStrike">
                <a:solidFill>
                  <a:srgbClr val="000000"/>
                </a:solidFill>
                <a:latin typeface="Trebuchet MS"/>
                <a:ea typeface="Trebuchet MS"/>
                <a:cs typeface="Trebuchet MS"/>
                <a:sym typeface="Trebuchet MS"/>
              </a:rPr>
              <a:t>the maximum amount </a:t>
            </a:r>
            <a:r>
              <a:rPr b="0" i="0" lang="en-US" sz="2300" u="none" cap="none" strike="noStrike">
                <a:solidFill>
                  <a:srgbClr val="000000"/>
                </a:solidFill>
                <a:latin typeface="Trebuchet MS"/>
                <a:ea typeface="Trebuchet MS"/>
                <a:cs typeface="Trebuchet MS"/>
                <a:sym typeface="Trebuchet MS"/>
              </a:rPr>
              <a:t> </a:t>
            </a:r>
            <a:r>
              <a:rPr b="0" i="0" lang="en-US" sz="2300" u="sng" cap="none" strike="noStrike">
                <a:solidFill>
                  <a:srgbClr val="000000"/>
                </a:solidFill>
                <a:latin typeface="Trebuchet MS"/>
                <a:ea typeface="Trebuchet MS"/>
                <a:cs typeface="Trebuchet MS"/>
                <a:sym typeface="Trebuchet MS"/>
              </a:rPr>
              <a:t>of variance</a:t>
            </a:r>
            <a:r>
              <a:rPr b="0" i="0" lang="en-US" sz="2300" u="none" cap="none" strike="noStrike">
                <a:solidFill>
                  <a:srgbClr val="000000"/>
                </a:solidFill>
                <a:latin typeface="Trebuchet MS"/>
                <a:ea typeface="Trebuchet MS"/>
                <a:cs typeface="Trebuchet MS"/>
                <a:sym typeface="Trebuchet MS"/>
              </a:rPr>
              <a:t>, and then it </a:t>
            </a:r>
            <a:r>
              <a:rPr b="1" i="0" lang="en-US" sz="2300" u="none" cap="none" strike="noStrike">
                <a:solidFill>
                  <a:srgbClr val="000000"/>
                </a:solidFill>
                <a:latin typeface="Trebuchet MS"/>
                <a:ea typeface="Trebuchet MS"/>
                <a:cs typeface="Trebuchet MS"/>
                <a:sym typeface="Trebuchet MS"/>
              </a:rPr>
              <a:t>projects </a:t>
            </a:r>
            <a:r>
              <a:rPr b="0" i="0" lang="en-US" sz="2300" u="none" cap="none" strike="noStrike">
                <a:solidFill>
                  <a:srgbClr val="000000"/>
                </a:solidFill>
                <a:latin typeface="Trebuchet MS"/>
                <a:ea typeface="Trebuchet MS"/>
                <a:cs typeface="Trebuchet MS"/>
                <a:sym typeface="Trebuchet MS"/>
              </a:rPr>
              <a:t>the data onto it.</a:t>
            </a:r>
            <a:endParaRPr/>
          </a:p>
          <a:p>
            <a:pPr indent="-196850" lvl="0" marL="241300" marR="172085" rtl="0" algn="l">
              <a:lnSpc>
                <a:spcPct val="96071"/>
              </a:lnSpc>
              <a:spcBef>
                <a:spcPts val="0"/>
              </a:spcBef>
              <a:spcAft>
                <a:spcPts val="0"/>
              </a:spcAft>
              <a:buClr>
                <a:srgbClr val="000000"/>
              </a:buClr>
              <a:buSzPts val="2300"/>
              <a:buFont typeface="Arial"/>
              <a:buChar char="•"/>
            </a:pPr>
            <a:r>
              <a:rPr b="0" i="0" lang="en-US" sz="2300" u="none" cap="none" strike="noStrike">
                <a:solidFill>
                  <a:srgbClr val="000000"/>
                </a:solidFill>
                <a:latin typeface="Trebuchet MS"/>
                <a:ea typeface="Trebuchet MS"/>
                <a:cs typeface="Trebuchet MS"/>
                <a:sym typeface="Trebuchet MS"/>
              </a:rPr>
              <a:t>최대 분산량을 유지하는 초평면을 찾아서, 거기에 투영</a:t>
            </a:r>
            <a:endParaRPr b="0" i="0" sz="2300" u="none" cap="none" strike="noStrike">
              <a:solidFill>
                <a:srgbClr val="000000"/>
              </a:solidFill>
              <a:latin typeface="Trebuchet MS"/>
              <a:ea typeface="Trebuchet MS"/>
              <a:cs typeface="Trebuchet MS"/>
              <a:sym typeface="Trebuchet MS"/>
            </a:endParaRPr>
          </a:p>
          <a:p>
            <a:pPr indent="0" lvl="0" marL="0" marR="0" rtl="0" algn="l">
              <a:lnSpc>
                <a:spcPct val="100000"/>
              </a:lnSpc>
              <a:spcBef>
                <a:spcPts val="10"/>
              </a:spcBef>
              <a:spcAft>
                <a:spcPts val="0"/>
              </a:spcAft>
              <a:buClr>
                <a:srgbClr val="000000"/>
              </a:buClr>
              <a:buSzPts val="3400"/>
              <a:buFont typeface="Arial"/>
              <a:buNone/>
            </a:pPr>
            <a:r>
              <a:t/>
            </a:r>
            <a:endParaRPr b="0" i="0" sz="2900" u="none" cap="none" strike="noStrike">
              <a:solidFill>
                <a:srgbClr val="000000"/>
              </a:solidFill>
              <a:latin typeface="Trebuchet MS"/>
              <a:ea typeface="Trebuchet MS"/>
              <a:cs typeface="Trebuchet MS"/>
              <a:sym typeface="Trebuchet MS"/>
            </a:endParaRPr>
          </a:p>
          <a:p>
            <a:pPr indent="-196850" lvl="0" marL="241300" marR="0" rtl="0" algn="l">
              <a:lnSpc>
                <a:spcPct val="118892"/>
              </a:lnSpc>
              <a:spcBef>
                <a:spcPts val="0"/>
              </a:spcBef>
              <a:spcAft>
                <a:spcPts val="0"/>
              </a:spcAft>
              <a:buClr>
                <a:srgbClr val="000000"/>
              </a:buClr>
              <a:buSzPts val="2300"/>
              <a:buFont typeface="Arial"/>
              <a:buChar char="•"/>
            </a:pPr>
            <a:r>
              <a:rPr b="0" i="0" lang="en-US" sz="2300" u="none" cap="none" strike="noStrike">
                <a:solidFill>
                  <a:srgbClr val="000000"/>
                </a:solidFill>
                <a:latin typeface="Trebuchet MS"/>
                <a:ea typeface="Trebuchet MS"/>
                <a:cs typeface="Trebuchet MS"/>
                <a:sym typeface="Trebuchet MS"/>
              </a:rPr>
              <a:t>Variance</a:t>
            </a:r>
            <a:endParaRPr b="0" i="0" sz="2300" u="none" cap="none" strike="noStrike">
              <a:solidFill>
                <a:srgbClr val="000000"/>
              </a:solidFill>
              <a:latin typeface="Trebuchet MS"/>
              <a:ea typeface="Trebuchet MS"/>
              <a:cs typeface="Trebuchet MS"/>
              <a:sym typeface="Trebuchet MS"/>
            </a:endParaRPr>
          </a:p>
          <a:p>
            <a:pPr indent="-196850" lvl="1" marL="698500" marR="608965" rtl="0" algn="l">
              <a:lnSpc>
                <a:spcPct val="100000"/>
              </a:lnSpc>
              <a:spcBef>
                <a:spcPts val="450"/>
              </a:spcBef>
              <a:spcAft>
                <a:spcPts val="0"/>
              </a:spcAft>
              <a:buClr>
                <a:srgbClr val="000000"/>
              </a:buClr>
              <a:buSzPts val="1900"/>
              <a:buFont typeface="Arial"/>
              <a:buChar char="•"/>
            </a:pPr>
            <a:r>
              <a:rPr b="0" i="0" lang="en-US" sz="1900" u="none" cap="none" strike="noStrike">
                <a:solidFill>
                  <a:srgbClr val="000000"/>
                </a:solidFill>
                <a:latin typeface="Trebuchet MS"/>
                <a:ea typeface="Trebuchet MS"/>
                <a:cs typeface="Trebuchet MS"/>
                <a:sym typeface="Trebuchet MS"/>
              </a:rPr>
              <a:t>Variance is the expectation of the </a:t>
            </a:r>
            <a:r>
              <a:rPr b="0" i="0" lang="en-US" sz="1900" u="sng" cap="none" strike="noStrike">
                <a:solidFill>
                  <a:srgbClr val="000000"/>
                </a:solidFill>
                <a:latin typeface="Trebuchet MS"/>
                <a:ea typeface="Trebuchet MS"/>
                <a:cs typeface="Trebuchet MS"/>
                <a:sym typeface="Trebuchet MS"/>
              </a:rPr>
              <a:t>squared deviation</a:t>
            </a:r>
            <a:r>
              <a:rPr b="0" i="0" lang="en-US" sz="1900" u="none" cap="none" strike="noStrike">
                <a:solidFill>
                  <a:srgbClr val="000000"/>
                </a:solidFill>
                <a:latin typeface="Trebuchet MS"/>
                <a:ea typeface="Trebuchet MS"/>
                <a:cs typeface="Trebuchet MS"/>
                <a:sym typeface="Trebuchet MS"/>
              </a:rPr>
              <a:t> of a random variable  from its mean.</a:t>
            </a:r>
            <a:endParaRPr/>
          </a:p>
          <a:p>
            <a:pPr indent="-196850" lvl="1" marL="698500" marR="608965" rtl="0" algn="l">
              <a:lnSpc>
                <a:spcPct val="100000"/>
              </a:lnSpc>
              <a:spcBef>
                <a:spcPts val="450"/>
              </a:spcBef>
              <a:spcAft>
                <a:spcPts val="0"/>
              </a:spcAft>
              <a:buClr>
                <a:srgbClr val="000000"/>
              </a:buClr>
              <a:buSzPts val="1900"/>
              <a:buFont typeface="Arial"/>
              <a:buChar char="•"/>
            </a:pPr>
            <a:r>
              <a:rPr b="0" i="0" lang="en-US" sz="1900" u="none" cap="none" strike="noStrike">
                <a:solidFill>
                  <a:srgbClr val="000000"/>
                </a:solidFill>
                <a:latin typeface="Trebuchet MS"/>
                <a:ea typeface="Trebuchet MS"/>
                <a:cs typeface="Trebuchet MS"/>
                <a:sym typeface="Trebuchet MS"/>
              </a:rPr>
              <a:t>확률변수의 제곱 편차에 대한 기댓값</a:t>
            </a:r>
            <a:endParaRPr b="0" i="0" sz="1900" u="none" cap="none" strike="noStrike">
              <a:solidFill>
                <a:srgbClr val="000000"/>
              </a:solidFill>
              <a:latin typeface="Trebuchet MS"/>
              <a:ea typeface="Trebuchet MS"/>
              <a:cs typeface="Trebuchet MS"/>
              <a:sym typeface="Trebuchet MS"/>
            </a:endParaRPr>
          </a:p>
          <a:p>
            <a:pPr indent="-196850" lvl="1" marL="698500" marR="0" rtl="0" algn="l">
              <a:lnSpc>
                <a:spcPct val="117083"/>
              </a:lnSpc>
              <a:spcBef>
                <a:spcPts val="0"/>
              </a:spcBef>
              <a:spcAft>
                <a:spcPts val="0"/>
              </a:spcAft>
              <a:buClr>
                <a:srgbClr val="000000"/>
              </a:buClr>
              <a:buSzPts val="1900"/>
              <a:buFont typeface="Arial"/>
              <a:buChar char="•"/>
            </a:pPr>
            <a:r>
              <a:rPr b="0" i="0" lang="en-US" sz="1900" u="none" cap="none" strike="noStrike">
                <a:solidFill>
                  <a:srgbClr val="000000"/>
                </a:solidFill>
                <a:latin typeface="Trebuchet MS"/>
                <a:ea typeface="Trebuchet MS"/>
                <a:cs typeface="Trebuchet MS"/>
                <a:sym typeface="Trebuchet MS"/>
              </a:rPr>
              <a:t>It measures </a:t>
            </a:r>
            <a:r>
              <a:rPr b="0" i="0" lang="en-US" sz="1900" u="sng" cap="none" strike="noStrike">
                <a:solidFill>
                  <a:srgbClr val="000000"/>
                </a:solidFill>
                <a:latin typeface="Trebuchet MS"/>
                <a:ea typeface="Trebuchet MS"/>
                <a:cs typeface="Trebuchet MS"/>
                <a:sym typeface="Trebuchet MS"/>
              </a:rPr>
              <a:t>how far a set of numbers are spread out</a:t>
            </a:r>
            <a:r>
              <a:rPr b="0" i="0" lang="en-US" sz="1900" u="none" cap="none" strike="noStrike">
                <a:solidFill>
                  <a:srgbClr val="000000"/>
                </a:solidFill>
                <a:latin typeface="Trebuchet MS"/>
                <a:ea typeface="Trebuchet MS"/>
                <a:cs typeface="Trebuchet MS"/>
                <a:sym typeface="Trebuchet MS"/>
              </a:rPr>
              <a:t> from their average value.</a:t>
            </a:r>
            <a:endParaRPr/>
          </a:p>
          <a:p>
            <a:pPr indent="-196850" lvl="1" marL="698500" marR="0" rtl="0" algn="l">
              <a:lnSpc>
                <a:spcPct val="117083"/>
              </a:lnSpc>
              <a:spcBef>
                <a:spcPts val="0"/>
              </a:spcBef>
              <a:spcAft>
                <a:spcPts val="0"/>
              </a:spcAft>
              <a:buClr>
                <a:srgbClr val="000000"/>
              </a:buClr>
              <a:buSzPts val="1900"/>
              <a:buFont typeface="Arial"/>
              <a:buChar char="•"/>
            </a:pPr>
            <a:r>
              <a:rPr b="0" i="0" lang="en-US" sz="1900" u="none" cap="none" strike="noStrike">
                <a:solidFill>
                  <a:srgbClr val="000000"/>
                </a:solidFill>
                <a:latin typeface="Trebuchet MS"/>
                <a:ea typeface="Trebuchet MS"/>
                <a:cs typeface="Trebuchet MS"/>
                <a:sym typeface="Trebuchet MS"/>
              </a:rPr>
              <a:t>평균값에서 얼마나 멀리 퍼져 있는지 측정</a:t>
            </a:r>
            <a:endParaRPr b="0" i="0" sz="1900" u="none" cap="none" strike="noStrike">
              <a:solidFill>
                <a:srgbClr val="000000"/>
              </a:solidFill>
              <a:latin typeface="Trebuchet MS"/>
              <a:ea typeface="Trebuchet MS"/>
              <a:cs typeface="Trebuchet MS"/>
              <a:sym typeface="Trebuchet M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11" name="Shape 211"/>
        <p:cNvGrpSpPr/>
        <p:nvPr/>
      </p:nvGrpSpPr>
      <p:grpSpPr>
        <a:xfrm>
          <a:off x="0" y="0"/>
          <a:ext cx="0" cy="0"/>
          <a:chOff x="0" y="0"/>
          <a:chExt cx="0" cy="0"/>
        </a:xfrm>
      </p:grpSpPr>
      <p:pic>
        <p:nvPicPr>
          <p:cNvPr id="212" name="Google Shape;212;p21"/>
          <p:cNvPicPr preferRelativeResize="0"/>
          <p:nvPr/>
        </p:nvPicPr>
        <p:blipFill rotWithShape="1">
          <a:blip r:embed="rId3">
            <a:alphaModFix/>
          </a:blip>
          <a:srcRect b="0" l="0" r="0" t="0"/>
          <a:stretch/>
        </p:blipFill>
        <p:spPr>
          <a:xfrm>
            <a:off x="2420311" y="4009751"/>
            <a:ext cx="5306568" cy="2630424"/>
          </a:xfrm>
          <a:prstGeom prst="rect">
            <a:avLst/>
          </a:prstGeom>
          <a:noFill/>
          <a:ln>
            <a:noFill/>
          </a:ln>
        </p:spPr>
      </p:pic>
      <p:sp>
        <p:nvSpPr>
          <p:cNvPr id="213" name="Google Shape;213;p21"/>
          <p:cNvSpPr txBox="1"/>
          <p:nvPr>
            <p:ph type="title"/>
          </p:nvPr>
        </p:nvSpPr>
        <p:spPr>
          <a:xfrm>
            <a:off x="916939" y="623315"/>
            <a:ext cx="83133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Principal Component Analysis (PCA)</a:t>
            </a:r>
            <a:endParaRPr sz="3900"/>
          </a:p>
        </p:txBody>
      </p:sp>
      <p:sp>
        <p:nvSpPr>
          <p:cNvPr id="214" name="Google Shape;214;p21"/>
          <p:cNvSpPr txBox="1"/>
          <p:nvPr/>
        </p:nvSpPr>
        <p:spPr>
          <a:xfrm>
            <a:off x="916951" y="1606750"/>
            <a:ext cx="10898100" cy="2585836"/>
          </a:xfrm>
          <a:prstGeom prst="rect">
            <a:avLst/>
          </a:prstGeom>
          <a:noFill/>
          <a:ln>
            <a:noFill/>
          </a:ln>
        </p:spPr>
        <p:txBody>
          <a:bodyPr anchorCtr="0" anchor="t" bIns="0" lIns="0" spcFirstLastPara="1" rIns="0" wrap="square" tIns="12700">
            <a:spAutoFit/>
          </a:bodyPr>
          <a:lstStyle/>
          <a:p>
            <a:pPr indent="-203200" lvl="0" marL="241300" marR="0" rtl="0" algn="l">
              <a:lnSpc>
                <a:spcPct val="100000"/>
              </a:lnSpc>
              <a:spcBef>
                <a:spcPts val="0"/>
              </a:spcBef>
              <a:spcAft>
                <a:spcPts val="0"/>
              </a:spcAft>
              <a:buClr>
                <a:srgbClr val="000000"/>
              </a:buClr>
              <a:buSzPts val="2400"/>
              <a:buFont typeface="Arial"/>
              <a:buChar char="•"/>
            </a:pPr>
            <a:r>
              <a:rPr b="0" i="0" lang="en-US" sz="2400" u="none" cap="none" strike="noStrike">
                <a:solidFill>
                  <a:srgbClr val="000000"/>
                </a:solidFill>
                <a:latin typeface="Trebuchet MS"/>
                <a:ea typeface="Trebuchet MS"/>
                <a:cs typeface="Trebuchet MS"/>
                <a:sym typeface="Trebuchet MS"/>
              </a:rPr>
              <a:t>Which one is the right hyperplane?</a:t>
            </a:r>
            <a:endParaRPr b="0" i="0" sz="2400" u="none" cap="none" strike="noStrike">
              <a:solidFill>
                <a:srgbClr val="000000"/>
              </a:solidFill>
              <a:latin typeface="Trebuchet MS"/>
              <a:ea typeface="Trebuchet MS"/>
              <a:cs typeface="Trebuchet MS"/>
              <a:sym typeface="Trebuchet MS"/>
            </a:endParaRPr>
          </a:p>
          <a:p>
            <a:pPr indent="-203200" lvl="1" marL="698500" marR="0" rtl="0" algn="l">
              <a:lnSpc>
                <a:spcPct val="100000"/>
              </a:lnSpc>
              <a:spcBef>
                <a:spcPts val="135"/>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A 2D dataset &amp; three axes (one-dimensional hyperplanes)</a:t>
            </a:r>
            <a:endParaRPr/>
          </a:p>
          <a:p>
            <a:pPr indent="-203835" lvl="2" marL="1155700" marR="0" rtl="0" algn="l">
              <a:lnSpc>
                <a:spcPct val="100000"/>
              </a:lnSpc>
              <a:spcBef>
                <a:spcPts val="330"/>
              </a:spcBef>
              <a:spcAft>
                <a:spcPts val="0"/>
              </a:spcAft>
              <a:buClr>
                <a:srgbClr val="000000"/>
              </a:buClr>
              <a:buSzPts val="1600"/>
              <a:buFont typeface="Arial"/>
              <a:buChar char="•"/>
            </a:pPr>
            <a:r>
              <a:rPr b="0" i="0" lang="en-US" sz="1600" u="none" cap="none" strike="noStrike">
                <a:solidFill>
                  <a:srgbClr val="000000"/>
                </a:solidFill>
                <a:latin typeface="Trebuchet MS"/>
                <a:ea typeface="Trebuchet MS"/>
                <a:cs typeface="Trebuchet MS"/>
                <a:sym typeface="Trebuchet MS"/>
              </a:rPr>
              <a:t>The projection onto the solid line preserves the maximum variance. 최대분산</a:t>
            </a:r>
            <a:endParaRPr b="0" i="0" sz="1600" u="none" cap="none" strike="noStrike">
              <a:solidFill>
                <a:srgbClr val="000000"/>
              </a:solidFill>
              <a:latin typeface="Trebuchet MS"/>
              <a:ea typeface="Trebuchet MS"/>
              <a:cs typeface="Trebuchet MS"/>
              <a:sym typeface="Trebuchet MS"/>
            </a:endParaRPr>
          </a:p>
          <a:p>
            <a:pPr indent="-203835" lvl="2" marL="1155700" marR="0" rtl="0" algn="l">
              <a:lnSpc>
                <a:spcPct val="100000"/>
              </a:lnSpc>
              <a:spcBef>
                <a:spcPts val="285"/>
              </a:spcBef>
              <a:spcAft>
                <a:spcPts val="0"/>
              </a:spcAft>
              <a:buClr>
                <a:srgbClr val="000000"/>
              </a:buClr>
              <a:buSzPts val="1600"/>
              <a:buFont typeface="Arial"/>
              <a:buChar char="•"/>
            </a:pPr>
            <a:r>
              <a:rPr b="0" i="0" lang="en-US" sz="1600" u="none" cap="none" strike="noStrike">
                <a:solidFill>
                  <a:srgbClr val="000000"/>
                </a:solidFill>
                <a:latin typeface="Trebuchet MS"/>
                <a:ea typeface="Trebuchet MS"/>
                <a:cs typeface="Trebuchet MS"/>
                <a:sym typeface="Trebuchet MS"/>
              </a:rPr>
              <a:t>The projection on to the dotted line preservers very little variance. 편차가 거의 없음</a:t>
            </a:r>
            <a:endParaRPr b="0" i="0" sz="1600" u="none" cap="none" strike="noStrike">
              <a:solidFill>
                <a:srgbClr val="000000"/>
              </a:solidFill>
              <a:latin typeface="Trebuchet MS"/>
              <a:ea typeface="Trebuchet MS"/>
              <a:cs typeface="Trebuchet MS"/>
              <a:sym typeface="Trebuchet MS"/>
            </a:endParaRPr>
          </a:p>
          <a:p>
            <a:pPr indent="-203200" lvl="1" marL="698500" marR="0" rtl="0" algn="l">
              <a:lnSpc>
                <a:spcPct val="112083"/>
              </a:lnSpc>
              <a:spcBef>
                <a:spcPts val="200"/>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Selects the axis that </a:t>
            </a:r>
            <a:r>
              <a:rPr b="1" i="0" lang="en-US" sz="2000" u="none" cap="none" strike="noStrike">
                <a:solidFill>
                  <a:srgbClr val="000000"/>
                </a:solidFill>
                <a:latin typeface="Trebuchet MS"/>
                <a:ea typeface="Trebuchet MS"/>
                <a:cs typeface="Trebuchet MS"/>
                <a:sym typeface="Trebuchet MS"/>
              </a:rPr>
              <a:t>preserves </a:t>
            </a:r>
            <a:r>
              <a:rPr b="0" i="0" lang="en-US" sz="2000" u="sng" cap="none" strike="noStrike">
                <a:solidFill>
                  <a:srgbClr val="000000"/>
                </a:solidFill>
                <a:latin typeface="Trebuchet MS"/>
                <a:ea typeface="Trebuchet MS"/>
                <a:cs typeface="Trebuchet MS"/>
                <a:sym typeface="Trebuchet MS"/>
              </a:rPr>
              <a:t>the maximum amount of variance</a:t>
            </a:r>
            <a:r>
              <a:rPr b="0" i="0" lang="en-US" sz="2000" u="none" cap="none" strike="noStrike">
                <a:solidFill>
                  <a:srgbClr val="000000"/>
                </a:solidFill>
                <a:latin typeface="Trebuchet MS"/>
                <a:ea typeface="Trebuchet MS"/>
                <a:cs typeface="Trebuchet MS"/>
                <a:sym typeface="Trebuchet MS"/>
              </a:rPr>
              <a:t>, as it will</a:t>
            </a:r>
            <a:endParaRPr b="0" i="0" sz="2000" u="none" cap="none" strike="noStrike">
              <a:solidFill>
                <a:srgbClr val="000000"/>
              </a:solidFill>
              <a:latin typeface="Trebuchet MS"/>
              <a:ea typeface="Trebuchet MS"/>
              <a:cs typeface="Trebuchet MS"/>
              <a:sym typeface="Trebuchet MS"/>
            </a:endParaRPr>
          </a:p>
          <a:p>
            <a:pPr indent="0" lvl="0" marL="698500" marR="0" rtl="0" algn="l">
              <a:lnSpc>
                <a:spcPct val="112083"/>
              </a:lnSpc>
              <a:spcBef>
                <a:spcPts val="0"/>
              </a:spcBef>
              <a:spcAft>
                <a:spcPts val="0"/>
              </a:spcAft>
              <a:buClr>
                <a:srgbClr val="000000"/>
              </a:buClr>
              <a:buSzPts val="2000"/>
              <a:buFont typeface="Arial"/>
              <a:buNone/>
            </a:pPr>
            <a:r>
              <a:rPr b="1" i="0" lang="en-US" sz="2000" u="none" cap="none" strike="noStrike">
                <a:solidFill>
                  <a:srgbClr val="000000"/>
                </a:solidFill>
                <a:latin typeface="Trebuchet MS"/>
                <a:ea typeface="Trebuchet MS"/>
                <a:cs typeface="Trebuchet MS"/>
                <a:sym typeface="Trebuchet MS"/>
              </a:rPr>
              <a:t>lose </a:t>
            </a:r>
            <a:r>
              <a:rPr b="0" i="0" lang="en-US" sz="2000" u="sng" cap="none" strike="noStrike">
                <a:solidFill>
                  <a:srgbClr val="000000"/>
                </a:solidFill>
                <a:latin typeface="Trebuchet MS"/>
                <a:ea typeface="Trebuchet MS"/>
                <a:cs typeface="Trebuchet MS"/>
                <a:sym typeface="Trebuchet MS"/>
              </a:rPr>
              <a:t>less information</a:t>
            </a:r>
            <a:r>
              <a:rPr b="0" i="0" lang="en-US" sz="2000" u="none" cap="none" strike="noStrike">
                <a:solidFill>
                  <a:srgbClr val="000000"/>
                </a:solidFill>
                <a:latin typeface="Trebuchet MS"/>
                <a:ea typeface="Trebuchet MS"/>
                <a:cs typeface="Trebuchet MS"/>
                <a:sym typeface="Trebuchet MS"/>
              </a:rPr>
              <a:t> than the other projections.</a:t>
            </a:r>
            <a:endParaRPr/>
          </a:p>
          <a:p>
            <a:pPr indent="0" lvl="0" marL="698500" marR="0" rtl="0" algn="l">
              <a:lnSpc>
                <a:spcPct val="112083"/>
              </a:lnSpc>
              <a:spcBef>
                <a:spcPts val="0"/>
              </a:spcBef>
              <a:spcAft>
                <a:spcPts val="0"/>
              </a:spcAft>
              <a:buClr>
                <a:srgbClr val="000000"/>
              </a:buClr>
              <a:buSzPts val="2000"/>
              <a:buFont typeface="Arial"/>
              <a:buNone/>
            </a:pPr>
            <a:r>
              <a:rPr b="0" i="0" lang="en-US" sz="2000" u="none" cap="none" strike="noStrike">
                <a:solidFill>
                  <a:srgbClr val="000000"/>
                </a:solidFill>
                <a:latin typeface="Trebuchet MS"/>
                <a:ea typeface="Trebuchet MS"/>
                <a:cs typeface="Trebuchet MS"/>
                <a:sym typeface="Trebuchet MS"/>
              </a:rPr>
              <a:t>최대 분산량을 유지하는 축을 선택해서 다른 예측보다 정보 손실이 적다. </a:t>
            </a:r>
            <a:endParaRPr b="0" i="0" sz="2000" u="none" cap="none" strike="noStrike">
              <a:solidFill>
                <a:srgbClr val="000000"/>
              </a:solidFill>
              <a:latin typeface="Trebuchet MS"/>
              <a:ea typeface="Trebuchet MS"/>
              <a:cs typeface="Trebuchet MS"/>
              <a:sym typeface="Trebuchet MS"/>
            </a:endParaRPr>
          </a:p>
          <a:p>
            <a:pPr indent="0" lvl="0" marL="1076325" marR="0" rtl="0" algn="ctr">
              <a:lnSpc>
                <a:spcPct val="100000"/>
              </a:lnSpc>
              <a:spcBef>
                <a:spcPts val="315"/>
              </a:spcBef>
              <a:spcAft>
                <a:spcPts val="0"/>
              </a:spcAft>
              <a:buClr>
                <a:srgbClr val="000000"/>
              </a:buClr>
              <a:buSzPts val="1400"/>
              <a:buFont typeface="Arial"/>
              <a:buNone/>
            </a:pPr>
            <a:r>
              <a:rPr b="0" i="0" lang="en-US" sz="1400" u="none" cap="none" strike="noStrike">
                <a:solidFill>
                  <a:srgbClr val="000000"/>
                </a:solidFill>
                <a:latin typeface="Trebuchet MS"/>
                <a:ea typeface="Trebuchet MS"/>
                <a:cs typeface="Trebuchet MS"/>
                <a:sym typeface="Trebuchet MS"/>
              </a:rPr>
              <a:t>Projection</a:t>
            </a:r>
            <a:endParaRPr b="0" i="0" sz="1400" u="none" cap="none" strike="noStrike">
              <a:solidFill>
                <a:srgbClr val="000000"/>
              </a:solidFill>
              <a:latin typeface="Trebuchet MS"/>
              <a:ea typeface="Trebuchet MS"/>
              <a:cs typeface="Trebuchet MS"/>
              <a:sym typeface="Trebuchet MS"/>
            </a:endParaRPr>
          </a:p>
        </p:txBody>
      </p:sp>
      <p:sp>
        <p:nvSpPr>
          <p:cNvPr id="215" name="Google Shape;215;p21"/>
          <p:cNvSpPr/>
          <p:nvPr/>
        </p:nvSpPr>
        <p:spPr>
          <a:xfrm>
            <a:off x="3241047" y="4572411"/>
            <a:ext cx="1709420" cy="1235075"/>
          </a:xfrm>
          <a:custGeom>
            <a:rect b="b" l="l" r="r" t="t"/>
            <a:pathLst>
              <a:path extrusionOk="0" h="1235075" w="1709420">
                <a:moveTo>
                  <a:pt x="317246" y="523735"/>
                </a:moveTo>
                <a:lnTo>
                  <a:pt x="314667" y="497039"/>
                </a:lnTo>
                <a:lnTo>
                  <a:pt x="309067" y="438924"/>
                </a:lnTo>
                <a:lnTo>
                  <a:pt x="246126" y="496341"/>
                </a:lnTo>
                <a:lnTo>
                  <a:pt x="278726" y="508901"/>
                </a:lnTo>
                <a:lnTo>
                  <a:pt x="0" y="1232674"/>
                </a:lnTo>
                <a:lnTo>
                  <a:pt x="5930" y="1234960"/>
                </a:lnTo>
                <a:lnTo>
                  <a:pt x="284645" y="511175"/>
                </a:lnTo>
                <a:lnTo>
                  <a:pt x="317246" y="523735"/>
                </a:lnTo>
                <a:close/>
              </a:path>
              <a:path extrusionOk="0" h="1235075" w="1709420">
                <a:moveTo>
                  <a:pt x="1709140" y="2324"/>
                </a:moveTo>
                <a:lnTo>
                  <a:pt x="1703222" y="0"/>
                </a:lnTo>
                <a:lnTo>
                  <a:pt x="1385836" y="804646"/>
                </a:lnTo>
                <a:lnTo>
                  <a:pt x="1353350" y="791832"/>
                </a:lnTo>
                <a:lnTo>
                  <a:pt x="1360830" y="876693"/>
                </a:lnTo>
                <a:lnTo>
                  <a:pt x="1424228" y="819785"/>
                </a:lnTo>
                <a:lnTo>
                  <a:pt x="1421688" y="818794"/>
                </a:lnTo>
                <a:lnTo>
                  <a:pt x="1391742" y="806970"/>
                </a:lnTo>
                <a:lnTo>
                  <a:pt x="1709140" y="2324"/>
                </a:lnTo>
                <a:close/>
              </a:path>
            </a:pathLst>
          </a:custGeom>
          <a:solidFill>
            <a:srgbClr val="4472C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19" name="Shape 219"/>
        <p:cNvGrpSpPr/>
        <p:nvPr/>
      </p:nvGrpSpPr>
      <p:grpSpPr>
        <a:xfrm>
          <a:off x="0" y="0"/>
          <a:ext cx="0" cy="0"/>
          <a:chOff x="0" y="0"/>
          <a:chExt cx="0" cy="0"/>
        </a:xfrm>
      </p:grpSpPr>
      <p:sp>
        <p:nvSpPr>
          <p:cNvPr id="220" name="Google Shape;220;p22"/>
          <p:cNvSpPr txBox="1"/>
          <p:nvPr>
            <p:ph type="title"/>
          </p:nvPr>
        </p:nvSpPr>
        <p:spPr>
          <a:xfrm>
            <a:off x="916939" y="623315"/>
            <a:ext cx="83133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Principal Component Analysis (PCA)</a:t>
            </a:r>
            <a:endParaRPr sz="3900"/>
          </a:p>
        </p:txBody>
      </p:sp>
      <p:sp>
        <p:nvSpPr>
          <p:cNvPr id="221" name="Google Shape;221;p22"/>
          <p:cNvSpPr txBox="1"/>
          <p:nvPr/>
        </p:nvSpPr>
        <p:spPr>
          <a:xfrm>
            <a:off x="916950" y="1756150"/>
            <a:ext cx="9863100" cy="4771306"/>
          </a:xfrm>
          <a:prstGeom prst="rect">
            <a:avLst/>
          </a:prstGeom>
          <a:noFill/>
          <a:ln>
            <a:noFill/>
          </a:ln>
        </p:spPr>
        <p:txBody>
          <a:bodyPr anchorCtr="0" anchor="t" bIns="0" lIns="0" spcFirstLastPara="1" rIns="0" wrap="square" tIns="12700">
            <a:spAutoFit/>
          </a:bodyPr>
          <a:lstStyle/>
          <a:p>
            <a:pPr indent="-203200" lvl="0" marL="241300" marR="0" rtl="0" algn="l">
              <a:lnSpc>
                <a:spcPct val="118892"/>
              </a:lnSpc>
              <a:spcBef>
                <a:spcPts val="0"/>
              </a:spcBef>
              <a:spcAft>
                <a:spcPts val="0"/>
              </a:spcAft>
              <a:buClr>
                <a:srgbClr val="000000"/>
              </a:buClr>
              <a:buSzPts val="2400"/>
              <a:buFont typeface="Arial"/>
              <a:buChar char="•"/>
            </a:pPr>
            <a:r>
              <a:rPr b="0" i="0" lang="en-US" sz="2400" u="none" cap="none" strike="noStrike">
                <a:solidFill>
                  <a:srgbClr val="000000"/>
                </a:solidFill>
                <a:latin typeface="Trebuchet MS"/>
                <a:ea typeface="Trebuchet MS"/>
                <a:cs typeface="Trebuchet MS"/>
                <a:sym typeface="Trebuchet MS"/>
              </a:rPr>
              <a:t>After finding the first axis,</a:t>
            </a:r>
            <a:endParaRPr b="0" i="0" sz="2400" u="none" cap="none" strike="noStrike">
              <a:solidFill>
                <a:srgbClr val="000000"/>
              </a:solidFill>
              <a:latin typeface="Trebuchet MS"/>
              <a:ea typeface="Trebuchet MS"/>
              <a:cs typeface="Trebuchet MS"/>
              <a:sym typeface="Trebuchet MS"/>
            </a:endParaRPr>
          </a:p>
          <a:p>
            <a:pPr indent="-203200" lvl="1" marL="698500" marR="166370" rtl="0" algn="l">
              <a:lnSpc>
                <a:spcPct val="80000"/>
              </a:lnSpc>
              <a:spcBef>
                <a:spcPts val="545"/>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Finds a second axis, </a:t>
            </a:r>
            <a:r>
              <a:rPr b="0" i="0" lang="en-US" sz="2000" u="sng" cap="none" strike="noStrike">
                <a:solidFill>
                  <a:srgbClr val="000000"/>
                </a:solidFill>
                <a:latin typeface="Trebuchet MS"/>
                <a:ea typeface="Trebuchet MS"/>
                <a:cs typeface="Trebuchet MS"/>
                <a:sym typeface="Trebuchet MS"/>
              </a:rPr>
              <a:t>orthogonal</a:t>
            </a:r>
            <a:r>
              <a:rPr b="0" i="0" lang="en-US" sz="2000" u="none" cap="none" strike="noStrike">
                <a:solidFill>
                  <a:srgbClr val="000000"/>
                </a:solidFill>
                <a:latin typeface="Trebuchet MS"/>
                <a:ea typeface="Trebuchet MS"/>
                <a:cs typeface="Trebuchet MS"/>
                <a:sym typeface="Trebuchet MS"/>
              </a:rPr>
              <a:t> to the first one, that accounts for the largest  amount of </a:t>
            </a:r>
            <a:r>
              <a:rPr b="0" i="0" lang="en-US" sz="2000" u="sng" cap="none" strike="noStrike">
                <a:solidFill>
                  <a:srgbClr val="000000"/>
                </a:solidFill>
                <a:latin typeface="Trebuchet MS"/>
                <a:ea typeface="Trebuchet MS"/>
                <a:cs typeface="Trebuchet MS"/>
                <a:sym typeface="Trebuchet MS"/>
              </a:rPr>
              <a:t>remaining variance</a:t>
            </a:r>
            <a:r>
              <a:rPr b="0" i="0" lang="en-US" sz="2000" u="none" cap="none" strike="noStrike">
                <a:solidFill>
                  <a:srgbClr val="000000"/>
                </a:solidFill>
                <a:latin typeface="Trebuchet MS"/>
                <a:ea typeface="Trebuchet MS"/>
                <a:cs typeface="Trebuchet MS"/>
                <a:sym typeface="Trebuchet MS"/>
              </a:rPr>
              <a:t>.</a:t>
            </a:r>
            <a:endParaRPr/>
          </a:p>
          <a:p>
            <a:pPr indent="-203200" lvl="1" marL="698500" marR="166370" rtl="0" algn="l">
              <a:lnSpc>
                <a:spcPct val="80000"/>
              </a:lnSpc>
              <a:spcBef>
                <a:spcPts val="545"/>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첫번쨰 축과 직교하는 두 번째 축을 찾는다. (남아있는 분산의 가장 큰 양을 설명</a:t>
            </a:r>
            <a:endParaRPr b="0" i="0" sz="2000" u="none" cap="none" strike="noStrike">
              <a:solidFill>
                <a:srgbClr val="000000"/>
              </a:solidFill>
              <a:latin typeface="Trebuchet MS"/>
              <a:ea typeface="Trebuchet MS"/>
              <a:cs typeface="Trebuchet MS"/>
              <a:sym typeface="Trebuchet MS"/>
            </a:endParaRPr>
          </a:p>
          <a:p>
            <a:pPr indent="-203200" lvl="1" marL="698500" marR="0" rtl="0" algn="l">
              <a:lnSpc>
                <a:spcPct val="115000"/>
              </a:lnSpc>
              <a:spcBef>
                <a:spcPts val="0"/>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Finds a third axis, </a:t>
            </a:r>
            <a:r>
              <a:rPr b="0" i="0" lang="en-US" sz="2000" u="sng" cap="none" strike="noStrike">
                <a:solidFill>
                  <a:srgbClr val="000000"/>
                </a:solidFill>
                <a:latin typeface="Trebuchet MS"/>
                <a:ea typeface="Trebuchet MS"/>
                <a:cs typeface="Trebuchet MS"/>
                <a:sym typeface="Trebuchet MS"/>
              </a:rPr>
              <a:t>orthogonal</a:t>
            </a:r>
            <a:r>
              <a:rPr b="0" i="0" lang="en-US" sz="2000" u="none" cap="none" strike="noStrike">
                <a:solidFill>
                  <a:srgbClr val="000000"/>
                </a:solidFill>
                <a:latin typeface="Trebuchet MS"/>
                <a:ea typeface="Trebuchet MS"/>
                <a:cs typeface="Trebuchet MS"/>
                <a:sym typeface="Trebuchet MS"/>
              </a:rPr>
              <a:t> to </a:t>
            </a:r>
            <a:r>
              <a:rPr b="0" i="0" lang="en-US" sz="2000" u="sng" cap="none" strike="noStrike">
                <a:solidFill>
                  <a:srgbClr val="000000"/>
                </a:solidFill>
                <a:latin typeface="Trebuchet MS"/>
                <a:ea typeface="Trebuchet MS"/>
                <a:cs typeface="Trebuchet MS"/>
                <a:sym typeface="Trebuchet MS"/>
              </a:rPr>
              <a:t>both previous axes</a:t>
            </a:r>
            <a:r>
              <a:rPr b="0" i="0" lang="en-US" sz="2000" u="none" cap="none" strike="noStrike">
                <a:solidFill>
                  <a:srgbClr val="000000"/>
                </a:solidFill>
                <a:latin typeface="Trebuchet MS"/>
                <a:ea typeface="Trebuchet MS"/>
                <a:cs typeface="Trebuchet MS"/>
                <a:sym typeface="Trebuchet MS"/>
              </a:rPr>
              <a:t>,</a:t>
            </a:r>
            <a:endParaRPr b="0" i="0" sz="2000" u="none" cap="none" strike="noStrike">
              <a:solidFill>
                <a:srgbClr val="000000"/>
              </a:solidFill>
              <a:latin typeface="Trebuchet MS"/>
              <a:ea typeface="Trebuchet MS"/>
              <a:cs typeface="Trebuchet MS"/>
              <a:sym typeface="Trebuchet MS"/>
            </a:endParaRPr>
          </a:p>
          <a:p>
            <a:pPr indent="-203200" lvl="1" marL="698500" marR="8890" rtl="0" algn="l">
              <a:lnSpc>
                <a:spcPct val="95833"/>
              </a:lnSpc>
              <a:spcBef>
                <a:spcPts val="515"/>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Finds a fourth, a fifth, and so on — as many axes as the number of dimensions  in the dataset.</a:t>
            </a:r>
            <a:endParaRPr b="0" i="0" sz="2000" u="none" cap="none" strike="noStrike">
              <a:solidFill>
                <a:srgbClr val="000000"/>
              </a:solidFill>
              <a:latin typeface="Trebuchet MS"/>
              <a:ea typeface="Trebuchet MS"/>
              <a:cs typeface="Trebuchet MS"/>
              <a:sym typeface="Trebuchet MS"/>
            </a:endParaRPr>
          </a:p>
          <a:p>
            <a:pPr indent="-203200" lvl="0" marL="241300" marR="0" rtl="0" algn="l">
              <a:lnSpc>
                <a:spcPct val="118892"/>
              </a:lnSpc>
              <a:spcBef>
                <a:spcPts val="345"/>
              </a:spcBef>
              <a:spcAft>
                <a:spcPts val="0"/>
              </a:spcAft>
              <a:buClr>
                <a:srgbClr val="000000"/>
              </a:buClr>
              <a:buSzPts val="2400"/>
              <a:buFont typeface="Arial"/>
              <a:buChar char="•"/>
            </a:pPr>
            <a:r>
              <a:rPr b="0" i="0" lang="en-US" sz="2400" u="none" cap="none" strike="noStrike">
                <a:solidFill>
                  <a:srgbClr val="000000"/>
                </a:solidFill>
                <a:latin typeface="Trebuchet MS"/>
                <a:ea typeface="Trebuchet MS"/>
                <a:cs typeface="Trebuchet MS"/>
                <a:sym typeface="Trebuchet MS"/>
              </a:rPr>
              <a:t>Why orthogonal?</a:t>
            </a:r>
            <a:endParaRPr b="0" i="0" sz="2400" u="none" cap="none" strike="noStrike">
              <a:solidFill>
                <a:srgbClr val="000000"/>
              </a:solidFill>
              <a:latin typeface="Trebuchet MS"/>
              <a:ea typeface="Trebuchet MS"/>
              <a:cs typeface="Trebuchet MS"/>
              <a:sym typeface="Trebuchet MS"/>
            </a:endParaRPr>
          </a:p>
          <a:p>
            <a:pPr indent="-203200" lvl="1" marL="698500" marR="5080" rtl="0" algn="l">
              <a:lnSpc>
                <a:spcPct val="95833"/>
              </a:lnSpc>
              <a:spcBef>
                <a:spcPts val="530"/>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In order to preserve the maximum amount of variance even after finding the  first axis, we need to find a second one that is </a:t>
            </a:r>
            <a:r>
              <a:rPr b="0" i="0" lang="en-US" sz="2000" u="sng" cap="none" strike="noStrike">
                <a:solidFill>
                  <a:srgbClr val="000000"/>
                </a:solidFill>
                <a:latin typeface="Trebuchet MS"/>
                <a:ea typeface="Trebuchet MS"/>
                <a:cs typeface="Trebuchet MS"/>
                <a:sym typeface="Trebuchet MS"/>
              </a:rPr>
              <a:t>totally uncorrelated</a:t>
            </a:r>
            <a:r>
              <a:rPr b="0" i="0" lang="en-US" sz="2000" u="none" cap="none" strike="noStrike">
                <a:solidFill>
                  <a:srgbClr val="000000"/>
                </a:solidFill>
                <a:latin typeface="Trebuchet MS"/>
                <a:ea typeface="Trebuchet MS"/>
                <a:cs typeface="Trebuchet MS"/>
                <a:sym typeface="Trebuchet MS"/>
              </a:rPr>
              <a:t> to the first  one.</a:t>
            </a:r>
            <a:endParaRPr/>
          </a:p>
          <a:p>
            <a:pPr indent="-203200" lvl="1" marL="698500" marR="5080" rtl="0" algn="l">
              <a:lnSpc>
                <a:spcPct val="95833"/>
              </a:lnSpc>
              <a:spcBef>
                <a:spcPts val="530"/>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첫번쨰 축과 가장 관련이 없어야 하므로 직교하는 것을 찾음</a:t>
            </a:r>
            <a:endParaRPr b="0" i="0" sz="2000" u="none" cap="none" strike="noStrike">
              <a:solidFill>
                <a:srgbClr val="000000"/>
              </a:solidFill>
              <a:latin typeface="Trebuchet MS"/>
              <a:ea typeface="Trebuchet MS"/>
              <a:cs typeface="Trebuchet MS"/>
              <a:sym typeface="Trebuchet MS"/>
            </a:endParaRPr>
          </a:p>
          <a:p>
            <a:pPr indent="-203200" lvl="1" marL="698500" marR="91440" rtl="0" algn="l">
              <a:lnSpc>
                <a:spcPct val="95833"/>
              </a:lnSpc>
              <a:spcBef>
                <a:spcPts val="490"/>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If two variables are uncorrelated they are orthogonal and if two variables are  orthogonal, they are uncorrelated.</a:t>
            </a:r>
            <a:endParaRPr b="0" i="0" sz="2000" u="none" cap="none" strike="noStrike">
              <a:solidFill>
                <a:srgbClr val="000000"/>
              </a:solidFill>
              <a:latin typeface="Trebuchet MS"/>
              <a:ea typeface="Trebuchet MS"/>
              <a:cs typeface="Trebuchet MS"/>
              <a:sym typeface="Trebuchet M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25" name="Shape 225"/>
        <p:cNvGrpSpPr/>
        <p:nvPr/>
      </p:nvGrpSpPr>
      <p:grpSpPr>
        <a:xfrm>
          <a:off x="0" y="0"/>
          <a:ext cx="0" cy="0"/>
          <a:chOff x="0" y="0"/>
          <a:chExt cx="0" cy="0"/>
        </a:xfrm>
      </p:grpSpPr>
      <p:sp>
        <p:nvSpPr>
          <p:cNvPr id="226" name="Google Shape;226;p23"/>
          <p:cNvSpPr txBox="1"/>
          <p:nvPr>
            <p:ph type="title"/>
          </p:nvPr>
        </p:nvSpPr>
        <p:spPr>
          <a:xfrm>
            <a:off x="916939" y="623315"/>
            <a:ext cx="83133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Principal Component Analysis (PCA)</a:t>
            </a:r>
            <a:endParaRPr sz="3900"/>
          </a:p>
        </p:txBody>
      </p:sp>
      <p:sp>
        <p:nvSpPr>
          <p:cNvPr id="227" name="Google Shape;227;p23"/>
          <p:cNvSpPr txBox="1"/>
          <p:nvPr/>
        </p:nvSpPr>
        <p:spPr>
          <a:xfrm>
            <a:off x="904239" y="1807971"/>
            <a:ext cx="10069800" cy="1779974"/>
          </a:xfrm>
          <a:prstGeom prst="rect">
            <a:avLst/>
          </a:prstGeom>
          <a:noFill/>
          <a:ln>
            <a:noFill/>
          </a:ln>
        </p:spPr>
        <p:txBody>
          <a:bodyPr anchorCtr="0" anchor="t" bIns="0" lIns="0" spcFirstLastPara="1" rIns="0" wrap="square" tIns="12700">
            <a:spAutoFit/>
          </a:bodyPr>
          <a:lstStyle/>
          <a:p>
            <a:pPr indent="-209550" lvl="0" marL="254000" marR="0" rtl="0" algn="l">
              <a:lnSpc>
                <a:spcPct val="100000"/>
              </a:lnSpc>
              <a:spcBef>
                <a:spcPts val="0"/>
              </a:spcBef>
              <a:spcAft>
                <a:spcPts val="0"/>
              </a:spcAft>
              <a:buClr>
                <a:srgbClr val="000000"/>
              </a:buClr>
              <a:buSzPts val="2500"/>
              <a:buFont typeface="Arial"/>
              <a:buChar char="•"/>
            </a:pPr>
            <a:r>
              <a:rPr b="0" i="0" lang="en-US" sz="2500" u="none" cap="none" strike="noStrike">
                <a:solidFill>
                  <a:srgbClr val="000000"/>
                </a:solidFill>
                <a:latin typeface="Trebuchet MS"/>
                <a:ea typeface="Trebuchet MS"/>
                <a:cs typeface="Trebuchet MS"/>
                <a:sym typeface="Trebuchet MS"/>
              </a:rPr>
              <a:t>Principal Components</a:t>
            </a:r>
            <a:endParaRPr b="0" i="0" sz="2500" u="none" cap="none" strike="noStrike">
              <a:solidFill>
                <a:srgbClr val="000000"/>
              </a:solidFill>
              <a:latin typeface="Trebuchet MS"/>
              <a:ea typeface="Trebuchet MS"/>
              <a:cs typeface="Trebuchet MS"/>
              <a:sym typeface="Trebuchet MS"/>
            </a:endParaRPr>
          </a:p>
          <a:p>
            <a:pPr indent="-209550" lvl="1" marL="711200" marR="0" rtl="0" algn="l">
              <a:lnSpc>
                <a:spcPct val="100000"/>
              </a:lnSpc>
              <a:spcBef>
                <a:spcPts val="135"/>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The unit vector that defines the i</a:t>
            </a:r>
            <a:r>
              <a:rPr b="0" baseline="30000" i="0" lang="en-US" sz="2100" u="none" cap="none" strike="noStrike">
                <a:solidFill>
                  <a:srgbClr val="000000"/>
                </a:solidFill>
                <a:latin typeface="Trebuchet MS"/>
                <a:ea typeface="Trebuchet MS"/>
                <a:cs typeface="Trebuchet MS"/>
                <a:sym typeface="Trebuchet MS"/>
              </a:rPr>
              <a:t>th </a:t>
            </a:r>
            <a:r>
              <a:rPr b="0" i="0" lang="en-US" sz="2100" u="none" cap="none" strike="noStrike">
                <a:solidFill>
                  <a:srgbClr val="000000"/>
                </a:solidFill>
                <a:latin typeface="Trebuchet MS"/>
                <a:ea typeface="Trebuchet MS"/>
                <a:cs typeface="Trebuchet MS"/>
                <a:sym typeface="Trebuchet MS"/>
              </a:rPr>
              <a:t>axis is called the i</a:t>
            </a:r>
            <a:r>
              <a:rPr b="0" baseline="30000" i="0" lang="en-US" sz="2100" u="none" cap="none" strike="noStrike">
                <a:solidFill>
                  <a:srgbClr val="000000"/>
                </a:solidFill>
                <a:latin typeface="Trebuchet MS"/>
                <a:ea typeface="Trebuchet MS"/>
                <a:cs typeface="Trebuchet MS"/>
                <a:sym typeface="Trebuchet MS"/>
              </a:rPr>
              <a:t>th </a:t>
            </a:r>
            <a:r>
              <a:rPr b="0" i="0" lang="en-US" sz="2100" u="none" cap="none" strike="noStrike">
                <a:solidFill>
                  <a:srgbClr val="000000"/>
                </a:solidFill>
                <a:latin typeface="Trebuchet MS"/>
                <a:ea typeface="Trebuchet MS"/>
                <a:cs typeface="Trebuchet MS"/>
                <a:sym typeface="Trebuchet MS"/>
              </a:rPr>
              <a:t>principal component.</a:t>
            </a:r>
            <a:endParaRPr b="0" i="0" sz="2100" u="none" cap="none" strike="noStrike">
              <a:solidFill>
                <a:srgbClr val="000000"/>
              </a:solidFill>
              <a:latin typeface="Trebuchet MS"/>
              <a:ea typeface="Trebuchet MS"/>
              <a:cs typeface="Trebuchet MS"/>
              <a:sym typeface="Trebuchet MS"/>
            </a:endParaRPr>
          </a:p>
          <a:p>
            <a:pPr indent="-209550" lvl="1" marL="711200" marR="0" rtl="0" algn="l">
              <a:lnSpc>
                <a:spcPct val="100000"/>
              </a:lnSpc>
              <a:spcBef>
                <a:spcPts val="215"/>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A unit vector is a vector of length 1.</a:t>
            </a:r>
            <a:endParaRPr/>
          </a:p>
          <a:p>
            <a:pPr indent="-209550" lvl="1" marL="711200" marR="0" rtl="0" algn="l">
              <a:lnSpc>
                <a:spcPct val="100000"/>
              </a:lnSpc>
              <a:spcBef>
                <a:spcPts val="215"/>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i번째 축을 정의하는 단위 벡터를 i번째 주성분이라고 합니다.</a:t>
            </a:r>
            <a:endParaRPr/>
          </a:p>
          <a:p>
            <a:pPr indent="-209550" lvl="1" marL="711200" marR="0" rtl="0" algn="l">
              <a:lnSpc>
                <a:spcPct val="100000"/>
              </a:lnSpc>
              <a:spcBef>
                <a:spcPts val="215"/>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단위 벡터는 길이가 1인 벡터입니다.</a:t>
            </a:r>
            <a:endParaRPr b="0" i="0" sz="2100" u="none" cap="none" strike="noStrike">
              <a:solidFill>
                <a:srgbClr val="000000"/>
              </a:solidFill>
              <a:latin typeface="Trebuchet MS"/>
              <a:ea typeface="Trebuchet MS"/>
              <a:cs typeface="Trebuchet MS"/>
              <a:sym typeface="Trebuchet MS"/>
            </a:endParaRPr>
          </a:p>
        </p:txBody>
      </p:sp>
      <p:pic>
        <p:nvPicPr>
          <p:cNvPr id="228" name="Google Shape;228;p23"/>
          <p:cNvPicPr preferRelativeResize="0"/>
          <p:nvPr/>
        </p:nvPicPr>
        <p:blipFill rotWithShape="1">
          <a:blip r:embed="rId3">
            <a:alphaModFix/>
          </a:blip>
          <a:srcRect b="0" l="0" r="0" t="0"/>
          <a:stretch/>
        </p:blipFill>
        <p:spPr>
          <a:xfrm>
            <a:off x="3165378" y="3604261"/>
            <a:ext cx="5306568" cy="263042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32" name="Shape 232"/>
        <p:cNvGrpSpPr/>
        <p:nvPr/>
      </p:nvGrpSpPr>
      <p:grpSpPr>
        <a:xfrm>
          <a:off x="0" y="0"/>
          <a:ext cx="0" cy="0"/>
          <a:chOff x="0" y="0"/>
          <a:chExt cx="0" cy="0"/>
        </a:xfrm>
      </p:grpSpPr>
      <p:sp>
        <p:nvSpPr>
          <p:cNvPr id="233" name="Google Shape;233;p24"/>
          <p:cNvSpPr txBox="1"/>
          <p:nvPr>
            <p:ph type="title"/>
          </p:nvPr>
        </p:nvSpPr>
        <p:spPr>
          <a:xfrm>
            <a:off x="916939" y="623315"/>
            <a:ext cx="83133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Principal Component Analysis (PCA)</a:t>
            </a:r>
            <a:endParaRPr sz="3900"/>
          </a:p>
        </p:txBody>
      </p:sp>
      <p:sp>
        <p:nvSpPr>
          <p:cNvPr id="234" name="Google Shape;234;p24"/>
          <p:cNvSpPr txBox="1"/>
          <p:nvPr/>
        </p:nvSpPr>
        <p:spPr>
          <a:xfrm>
            <a:off x="904239" y="1807971"/>
            <a:ext cx="10358700" cy="2729465"/>
          </a:xfrm>
          <a:prstGeom prst="rect">
            <a:avLst/>
          </a:prstGeom>
          <a:noFill/>
          <a:ln>
            <a:noFill/>
          </a:ln>
        </p:spPr>
        <p:txBody>
          <a:bodyPr anchorCtr="0" anchor="t" bIns="0" lIns="0" spcFirstLastPara="1" rIns="0" wrap="square" tIns="12700">
            <a:spAutoFit/>
          </a:bodyPr>
          <a:lstStyle/>
          <a:p>
            <a:pPr indent="-209550" lvl="0" marL="254000" marR="0" rtl="0" algn="l">
              <a:lnSpc>
                <a:spcPct val="100000"/>
              </a:lnSpc>
              <a:spcBef>
                <a:spcPts val="0"/>
              </a:spcBef>
              <a:spcAft>
                <a:spcPts val="0"/>
              </a:spcAft>
              <a:buClr>
                <a:srgbClr val="000000"/>
              </a:buClr>
              <a:buSzPts val="2500"/>
              <a:buFont typeface="Arial"/>
              <a:buChar char="•"/>
            </a:pPr>
            <a:r>
              <a:rPr b="0" i="0" lang="en-US" sz="2500" u="none" cap="none" strike="noStrike">
                <a:solidFill>
                  <a:srgbClr val="000000"/>
                </a:solidFill>
                <a:latin typeface="Trebuchet MS"/>
                <a:ea typeface="Trebuchet MS"/>
                <a:cs typeface="Trebuchet MS"/>
                <a:sym typeface="Trebuchet MS"/>
              </a:rPr>
              <a:t>Finding principal components</a:t>
            </a:r>
            <a:endParaRPr b="0" i="0" sz="2500" u="none" cap="none" strike="noStrike">
              <a:solidFill>
                <a:srgbClr val="000000"/>
              </a:solidFill>
              <a:latin typeface="Trebuchet MS"/>
              <a:ea typeface="Trebuchet MS"/>
              <a:cs typeface="Trebuchet MS"/>
              <a:sym typeface="Trebuchet MS"/>
            </a:endParaRPr>
          </a:p>
          <a:p>
            <a:pPr indent="-209550" lvl="1" marL="711200" marR="0" rtl="0" algn="l">
              <a:lnSpc>
                <a:spcPct val="100000"/>
              </a:lnSpc>
              <a:spcBef>
                <a:spcPts val="135"/>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Singular Value Decomposition (SVD) </a:t>
            </a:r>
            <a:endParaRPr b="0" i="0" sz="2100" u="none" cap="none" strike="noStrike">
              <a:solidFill>
                <a:srgbClr val="000000"/>
              </a:solidFill>
              <a:latin typeface="Trebuchet MS"/>
              <a:ea typeface="Trebuchet MS"/>
              <a:cs typeface="Trebuchet MS"/>
              <a:sym typeface="Trebuchet MS"/>
            </a:endParaRPr>
          </a:p>
          <a:p>
            <a:pPr indent="-228600" lvl="2" marL="1167765" marR="17780" rtl="0" algn="l">
              <a:lnSpc>
                <a:spcPct val="89500"/>
              </a:lnSpc>
              <a:spcBef>
                <a:spcPts val="580"/>
              </a:spcBef>
              <a:spcAft>
                <a:spcPts val="0"/>
              </a:spcAft>
              <a:buClr>
                <a:srgbClr val="000000"/>
              </a:buClr>
              <a:buSzPts val="2000"/>
              <a:buFont typeface="Arial"/>
              <a:buChar char="•"/>
            </a:pPr>
            <a:r>
              <a:rPr b="0" i="0" lang="en-US" sz="1700" u="none" cap="none" strike="noStrike">
                <a:solidFill>
                  <a:srgbClr val="000000"/>
                </a:solidFill>
                <a:latin typeface="Trebuchet MS"/>
                <a:ea typeface="Trebuchet MS"/>
                <a:cs typeface="Trebuchet MS"/>
                <a:sym typeface="Trebuchet MS"/>
              </a:rPr>
              <a:t>Decomposes a training set matrix X into the dot product of three matrices: X =U · </a:t>
            </a:r>
            <a:r>
              <a:rPr b="0" i="0" lang="en-US" sz="1700" u="none" cap="none" strike="noStrike">
                <a:solidFill>
                  <a:srgbClr val="000000"/>
                </a:solidFill>
                <a:latin typeface="Arial"/>
                <a:ea typeface="Arial"/>
                <a:cs typeface="Arial"/>
                <a:sym typeface="Arial"/>
              </a:rPr>
              <a:t>Σ ·  </a:t>
            </a:r>
            <a:r>
              <a:rPr b="0" i="0" lang="en-US" sz="1700" u="none" cap="none" strike="noStrike">
                <a:solidFill>
                  <a:srgbClr val="000000"/>
                </a:solidFill>
                <a:latin typeface="Trebuchet MS"/>
                <a:ea typeface="Trebuchet MS"/>
                <a:cs typeface="Trebuchet MS"/>
                <a:sym typeface="Trebuchet MS"/>
              </a:rPr>
              <a:t>V</a:t>
            </a:r>
            <a:r>
              <a:rPr b="0" baseline="30000" i="0" lang="en-US" sz="1650" u="none" cap="none" strike="noStrike">
                <a:solidFill>
                  <a:srgbClr val="000000"/>
                </a:solidFill>
                <a:latin typeface="Trebuchet MS"/>
                <a:ea typeface="Trebuchet MS"/>
                <a:cs typeface="Trebuchet MS"/>
                <a:sym typeface="Trebuchet MS"/>
              </a:rPr>
              <a:t>T</a:t>
            </a:r>
            <a:r>
              <a:rPr b="0" i="0" lang="en-US" sz="1700" u="none" cap="none" strike="noStrike">
                <a:solidFill>
                  <a:srgbClr val="000000"/>
                </a:solidFill>
                <a:latin typeface="Trebuchet MS"/>
                <a:ea typeface="Trebuchet MS"/>
                <a:cs typeface="Trebuchet MS"/>
                <a:sym typeface="Trebuchet MS"/>
              </a:rPr>
              <a:t>, where X is a </a:t>
            </a:r>
            <a:r>
              <a:rPr b="0" i="0" lang="en-US" sz="1700" u="none" cap="none" strike="noStrike">
                <a:solidFill>
                  <a:srgbClr val="000000"/>
                </a:solidFill>
                <a:latin typeface="Cambria Math"/>
                <a:ea typeface="Cambria Math"/>
                <a:cs typeface="Cambria Math"/>
                <a:sym typeface="Cambria Math"/>
              </a:rPr>
              <a:t>𝑚×𝑛 </a:t>
            </a:r>
            <a:r>
              <a:rPr b="0" i="0" lang="en-US" sz="1700" u="none" cap="none" strike="noStrike">
                <a:solidFill>
                  <a:srgbClr val="000000"/>
                </a:solidFill>
                <a:latin typeface="Trebuchet MS"/>
                <a:ea typeface="Trebuchet MS"/>
                <a:cs typeface="Trebuchet MS"/>
                <a:sym typeface="Trebuchet MS"/>
              </a:rPr>
              <a:t>matrix, U is a </a:t>
            </a:r>
            <a:r>
              <a:rPr b="0" i="0" lang="en-US" sz="1700" u="none" cap="none" strike="noStrike">
                <a:solidFill>
                  <a:srgbClr val="000000"/>
                </a:solidFill>
                <a:latin typeface="Cambria Math"/>
                <a:ea typeface="Cambria Math"/>
                <a:cs typeface="Cambria Math"/>
                <a:sym typeface="Cambria Math"/>
              </a:rPr>
              <a:t>𝑚×𝑚 </a:t>
            </a:r>
            <a:r>
              <a:rPr b="0" i="0" lang="en-US" sz="1700" u="none" cap="none" strike="noStrike">
                <a:solidFill>
                  <a:srgbClr val="000000"/>
                </a:solidFill>
                <a:latin typeface="Trebuchet MS"/>
                <a:ea typeface="Trebuchet MS"/>
                <a:cs typeface="Trebuchet MS"/>
                <a:sym typeface="Trebuchet MS"/>
              </a:rPr>
              <a:t>unitary matrix, </a:t>
            </a:r>
            <a:r>
              <a:rPr b="0" i="0" lang="en-US" sz="1700" u="none" cap="none" strike="noStrike">
                <a:solidFill>
                  <a:srgbClr val="000000"/>
                </a:solidFill>
                <a:latin typeface="Arial"/>
                <a:ea typeface="Arial"/>
                <a:cs typeface="Arial"/>
                <a:sym typeface="Arial"/>
              </a:rPr>
              <a:t>Σ </a:t>
            </a:r>
            <a:r>
              <a:rPr b="0" i="0" lang="en-US" sz="1700" u="none" cap="none" strike="noStrike">
                <a:solidFill>
                  <a:srgbClr val="000000"/>
                </a:solidFill>
                <a:latin typeface="Trebuchet MS"/>
                <a:ea typeface="Trebuchet MS"/>
                <a:cs typeface="Trebuchet MS"/>
                <a:sym typeface="Trebuchet MS"/>
              </a:rPr>
              <a:t>is </a:t>
            </a:r>
            <a:r>
              <a:rPr b="0" i="0" lang="en-US" sz="1700" u="none" cap="none" strike="noStrike">
                <a:solidFill>
                  <a:srgbClr val="000000"/>
                </a:solidFill>
                <a:latin typeface="Cambria Math"/>
                <a:ea typeface="Cambria Math"/>
                <a:cs typeface="Cambria Math"/>
                <a:sym typeface="Cambria Math"/>
              </a:rPr>
              <a:t>𝑚×𝑛 </a:t>
            </a:r>
            <a:r>
              <a:rPr b="0" i="0" lang="en-US" sz="1700" u="none" cap="none" strike="noStrike">
                <a:solidFill>
                  <a:srgbClr val="000000"/>
                </a:solidFill>
                <a:latin typeface="Trebuchet MS"/>
                <a:ea typeface="Trebuchet MS"/>
                <a:cs typeface="Trebuchet MS"/>
                <a:sym typeface="Trebuchet MS"/>
              </a:rPr>
              <a:t>rectangular diagonal  matrix, and V is n</a:t>
            </a:r>
            <a:r>
              <a:rPr b="0" i="0" lang="en-US" sz="1700" u="none" cap="none" strike="noStrike">
                <a:solidFill>
                  <a:srgbClr val="000000"/>
                </a:solidFill>
                <a:latin typeface="Cambria Math"/>
                <a:ea typeface="Cambria Math"/>
                <a:cs typeface="Cambria Math"/>
                <a:sym typeface="Cambria Math"/>
              </a:rPr>
              <a:t>×𝑛 </a:t>
            </a:r>
            <a:r>
              <a:rPr b="0" i="0" lang="en-US" sz="1700" u="none" cap="none" strike="noStrike">
                <a:solidFill>
                  <a:srgbClr val="000000"/>
                </a:solidFill>
                <a:latin typeface="Trebuchet MS"/>
                <a:ea typeface="Trebuchet MS"/>
                <a:cs typeface="Trebuchet MS"/>
                <a:sym typeface="Trebuchet MS"/>
              </a:rPr>
              <a:t>unitary matrix.</a:t>
            </a:r>
            <a:endParaRPr/>
          </a:p>
          <a:p>
            <a:pPr indent="-228600" lvl="2" marL="1167765" marR="17780" rtl="0" algn="l">
              <a:lnSpc>
                <a:spcPct val="89500"/>
              </a:lnSpc>
              <a:spcBef>
                <a:spcPts val="580"/>
              </a:spcBef>
              <a:spcAft>
                <a:spcPts val="0"/>
              </a:spcAft>
              <a:buClr>
                <a:srgbClr val="000000"/>
              </a:buClr>
              <a:buSzPts val="2000"/>
              <a:buFont typeface="Arial"/>
              <a:buChar char="•"/>
            </a:pPr>
            <a:r>
              <a:rPr b="0" i="0" lang="en-US" sz="1700" u="none" cap="none" strike="noStrike">
                <a:solidFill>
                  <a:srgbClr val="000000"/>
                </a:solidFill>
                <a:latin typeface="Trebuchet MS"/>
                <a:ea typeface="Trebuchet MS"/>
                <a:cs typeface="Trebuchet MS"/>
                <a:sym typeface="Trebuchet MS"/>
              </a:rPr>
              <a:t> X =U · </a:t>
            </a:r>
            <a:r>
              <a:rPr b="0" i="0" lang="en-US" sz="1700" u="none" cap="none" strike="noStrike">
                <a:solidFill>
                  <a:srgbClr val="000000"/>
                </a:solidFill>
                <a:latin typeface="Arial"/>
                <a:ea typeface="Arial"/>
                <a:cs typeface="Arial"/>
                <a:sym typeface="Arial"/>
              </a:rPr>
              <a:t>Σ ·  </a:t>
            </a:r>
            <a:r>
              <a:rPr b="0" i="0" lang="en-US" sz="1700" u="none" cap="none" strike="noStrike">
                <a:solidFill>
                  <a:srgbClr val="000000"/>
                </a:solidFill>
                <a:latin typeface="Trebuchet MS"/>
                <a:ea typeface="Trebuchet MS"/>
                <a:cs typeface="Trebuchet MS"/>
                <a:sym typeface="Trebuchet MS"/>
              </a:rPr>
              <a:t>V</a:t>
            </a:r>
            <a:r>
              <a:rPr b="0" baseline="30000" i="0" lang="en-US" sz="1650" u="none" cap="none" strike="noStrike">
                <a:solidFill>
                  <a:srgbClr val="000000"/>
                </a:solidFill>
                <a:latin typeface="Trebuchet MS"/>
                <a:ea typeface="Trebuchet MS"/>
                <a:cs typeface="Trebuchet MS"/>
                <a:sym typeface="Trebuchet MS"/>
              </a:rPr>
              <a:t>T</a:t>
            </a:r>
            <a:r>
              <a:rPr b="0" i="0" lang="en-US" sz="1700" u="none" cap="none" strike="noStrike">
                <a:solidFill>
                  <a:srgbClr val="000000"/>
                </a:solidFill>
                <a:latin typeface="Trebuchet MS"/>
                <a:ea typeface="Trebuchet MS"/>
                <a:cs typeface="Trebuchet MS"/>
                <a:sym typeface="Trebuchet MS"/>
              </a:rPr>
              <a:t>,  X를 세 개의 행렬의 곱으로 표기할 수 있다. </a:t>
            </a:r>
            <a:endParaRPr b="0" i="0" sz="1700" u="none" cap="none" strike="noStrike">
              <a:solidFill>
                <a:srgbClr val="000000"/>
              </a:solidFill>
              <a:latin typeface="Trebuchet MS"/>
              <a:ea typeface="Trebuchet MS"/>
              <a:cs typeface="Trebuchet MS"/>
              <a:sym typeface="Trebuchet MS"/>
            </a:endParaRPr>
          </a:p>
          <a:p>
            <a:pPr indent="-210185" lvl="2" marL="1168400" marR="0" rtl="0" algn="l">
              <a:lnSpc>
                <a:spcPct val="100000"/>
              </a:lnSpc>
              <a:spcBef>
                <a:spcPts val="290"/>
              </a:spcBef>
              <a:spcAft>
                <a:spcPts val="0"/>
              </a:spcAft>
              <a:buClr>
                <a:srgbClr val="000000"/>
              </a:buClr>
              <a:buSzPts val="1700"/>
              <a:buFont typeface="Arial"/>
              <a:buChar char="•"/>
            </a:pPr>
            <a:r>
              <a:rPr b="0" i="0" lang="en-US" sz="1700" u="none" cap="none" strike="noStrike">
                <a:solidFill>
                  <a:srgbClr val="000000"/>
                </a:solidFill>
                <a:latin typeface="Trebuchet MS"/>
                <a:ea typeface="Trebuchet MS"/>
                <a:cs typeface="Trebuchet MS"/>
                <a:sym typeface="Trebuchet MS"/>
              </a:rPr>
              <a:t>V contains all the principal components.</a:t>
            </a:r>
            <a:endParaRPr/>
          </a:p>
          <a:p>
            <a:pPr indent="-210185" lvl="2" marL="1168400" marR="0" rtl="0" algn="l">
              <a:lnSpc>
                <a:spcPct val="100000"/>
              </a:lnSpc>
              <a:spcBef>
                <a:spcPts val="290"/>
              </a:spcBef>
              <a:spcAft>
                <a:spcPts val="0"/>
              </a:spcAft>
              <a:buClr>
                <a:srgbClr val="000000"/>
              </a:buClr>
              <a:buSzPts val="1700"/>
              <a:buFont typeface="Arial"/>
              <a:buChar char="•"/>
            </a:pPr>
            <a:r>
              <a:rPr b="0" i="0" lang="en-US" sz="1700" u="none" cap="none" strike="noStrike">
                <a:solidFill>
                  <a:srgbClr val="000000"/>
                </a:solidFill>
                <a:latin typeface="Trebuchet MS"/>
                <a:ea typeface="Trebuchet MS"/>
                <a:cs typeface="Trebuchet MS"/>
                <a:sym typeface="Trebuchet MS"/>
              </a:rPr>
              <a:t>V는 모든 주성분을 포함한다. </a:t>
            </a:r>
            <a:endParaRPr b="0" i="0" sz="1700" u="none" cap="none" strike="noStrike">
              <a:solidFill>
                <a:srgbClr val="000000"/>
              </a:solidFill>
              <a:latin typeface="Trebuchet MS"/>
              <a:ea typeface="Trebuchet MS"/>
              <a:cs typeface="Trebuchet MS"/>
              <a:sym typeface="Trebuchet MS"/>
            </a:endParaRPr>
          </a:p>
          <a:p>
            <a:pPr indent="0" lvl="0" marL="1371600" marR="0" rtl="0" algn="l">
              <a:lnSpc>
                <a:spcPct val="100000"/>
              </a:lnSpc>
              <a:spcBef>
                <a:spcPts val="290"/>
              </a:spcBef>
              <a:spcAft>
                <a:spcPts val="0"/>
              </a:spcAft>
              <a:buClr>
                <a:srgbClr val="000000"/>
              </a:buClr>
              <a:buSzPts val="1700"/>
              <a:buFont typeface="Arial"/>
              <a:buNone/>
            </a:pPr>
            <a:r>
              <a:t/>
            </a:r>
            <a:endParaRPr b="0" i="0" sz="1700" u="none" cap="none" strike="noStrike">
              <a:solidFill>
                <a:srgbClr val="000000"/>
              </a:solidFill>
              <a:latin typeface="Trebuchet MS"/>
              <a:ea typeface="Trebuchet MS"/>
              <a:cs typeface="Trebuchet MS"/>
              <a:sym typeface="Trebuchet MS"/>
            </a:endParaRPr>
          </a:p>
        </p:txBody>
      </p:sp>
      <p:pic>
        <p:nvPicPr>
          <p:cNvPr id="235" name="Google Shape;235;p24"/>
          <p:cNvPicPr preferRelativeResize="0"/>
          <p:nvPr/>
        </p:nvPicPr>
        <p:blipFill rotWithShape="1">
          <a:blip r:embed="rId3">
            <a:alphaModFix/>
          </a:blip>
          <a:srcRect b="0" l="0" r="0" t="0"/>
          <a:stretch/>
        </p:blipFill>
        <p:spPr>
          <a:xfrm>
            <a:off x="1984248" y="4331208"/>
            <a:ext cx="3386328" cy="1426463"/>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39" name="Shape 239"/>
        <p:cNvGrpSpPr/>
        <p:nvPr/>
      </p:nvGrpSpPr>
      <p:grpSpPr>
        <a:xfrm>
          <a:off x="0" y="0"/>
          <a:ext cx="0" cy="0"/>
          <a:chOff x="0" y="0"/>
          <a:chExt cx="0" cy="0"/>
        </a:xfrm>
      </p:grpSpPr>
      <p:sp>
        <p:nvSpPr>
          <p:cNvPr id="240" name="Google Shape;240;p25"/>
          <p:cNvSpPr txBox="1"/>
          <p:nvPr>
            <p:ph type="title"/>
          </p:nvPr>
        </p:nvSpPr>
        <p:spPr>
          <a:xfrm>
            <a:off x="916939" y="623315"/>
            <a:ext cx="83133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Principal Component Analysis (PCA)</a:t>
            </a:r>
            <a:endParaRPr sz="3900"/>
          </a:p>
        </p:txBody>
      </p:sp>
      <p:sp>
        <p:nvSpPr>
          <p:cNvPr id="241" name="Google Shape;241;p25"/>
          <p:cNvSpPr txBox="1"/>
          <p:nvPr/>
        </p:nvSpPr>
        <p:spPr>
          <a:xfrm>
            <a:off x="904239" y="1807971"/>
            <a:ext cx="10120500" cy="2586349"/>
          </a:xfrm>
          <a:prstGeom prst="rect">
            <a:avLst/>
          </a:prstGeom>
          <a:noFill/>
          <a:ln>
            <a:noFill/>
          </a:ln>
        </p:spPr>
        <p:txBody>
          <a:bodyPr anchorCtr="0" anchor="t" bIns="0" lIns="0" spcFirstLastPara="1" rIns="0" wrap="square" tIns="12700">
            <a:spAutoFit/>
          </a:bodyPr>
          <a:lstStyle/>
          <a:p>
            <a:pPr indent="-203200" lvl="0" marL="254000" marR="0" rtl="0" algn="l">
              <a:lnSpc>
                <a:spcPct val="100000"/>
              </a:lnSpc>
              <a:spcBef>
                <a:spcPts val="0"/>
              </a:spcBef>
              <a:spcAft>
                <a:spcPts val="0"/>
              </a:spcAft>
              <a:buClr>
                <a:srgbClr val="000000"/>
              </a:buClr>
              <a:buSzPts val="2400"/>
              <a:buFont typeface="Arial"/>
              <a:buChar char="•"/>
            </a:pPr>
            <a:r>
              <a:rPr b="0" i="0" lang="en-US" sz="2400" u="none" cap="none" strike="noStrike">
                <a:solidFill>
                  <a:srgbClr val="000000"/>
                </a:solidFill>
                <a:latin typeface="Trebuchet MS"/>
                <a:ea typeface="Trebuchet MS"/>
                <a:cs typeface="Trebuchet MS"/>
                <a:sym typeface="Trebuchet MS"/>
              </a:rPr>
              <a:t>Projecting down to d dimensions</a:t>
            </a:r>
            <a:endParaRPr b="0" i="0" sz="2400" u="none" cap="none" strike="noStrike">
              <a:solidFill>
                <a:srgbClr val="000000"/>
              </a:solidFill>
              <a:latin typeface="Trebuchet MS"/>
              <a:ea typeface="Trebuchet MS"/>
              <a:cs typeface="Trebuchet MS"/>
              <a:sym typeface="Trebuchet MS"/>
            </a:endParaRPr>
          </a:p>
          <a:p>
            <a:pPr indent="-203200" lvl="1" marL="711200" marR="689610" rtl="0" algn="l">
              <a:lnSpc>
                <a:spcPct val="107916"/>
              </a:lnSpc>
              <a:spcBef>
                <a:spcPts val="464"/>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After finding all the principal components, project the dataset onto the  hyperplane defined by the </a:t>
            </a:r>
            <a:r>
              <a:rPr b="0" i="0" lang="en-US" sz="2000" u="sng" cap="none" strike="noStrike">
                <a:solidFill>
                  <a:srgbClr val="000000"/>
                </a:solidFill>
                <a:latin typeface="Trebuchet MS"/>
                <a:ea typeface="Trebuchet MS"/>
                <a:cs typeface="Trebuchet MS"/>
                <a:sym typeface="Trebuchet MS"/>
              </a:rPr>
              <a:t>first </a:t>
            </a:r>
            <a:r>
              <a:rPr b="0" i="1" lang="en-US" sz="2000" u="sng" cap="none" strike="noStrike">
                <a:solidFill>
                  <a:srgbClr val="000000"/>
                </a:solidFill>
                <a:latin typeface="Trebuchet MS"/>
                <a:ea typeface="Trebuchet MS"/>
                <a:cs typeface="Trebuchet MS"/>
                <a:sym typeface="Trebuchet MS"/>
              </a:rPr>
              <a:t>d </a:t>
            </a:r>
            <a:r>
              <a:rPr b="0" i="0" lang="en-US" sz="2000" u="sng" cap="none" strike="noStrike">
                <a:solidFill>
                  <a:srgbClr val="000000"/>
                </a:solidFill>
                <a:latin typeface="Trebuchet MS"/>
                <a:ea typeface="Trebuchet MS"/>
                <a:cs typeface="Trebuchet MS"/>
                <a:sym typeface="Trebuchet MS"/>
              </a:rPr>
              <a:t>components</a:t>
            </a:r>
            <a:r>
              <a:rPr b="0" i="0" lang="en-US" sz="2000" u="none" cap="none" strike="noStrike">
                <a:solidFill>
                  <a:srgbClr val="000000"/>
                </a:solidFill>
                <a:latin typeface="Trebuchet MS"/>
                <a:ea typeface="Trebuchet MS"/>
                <a:cs typeface="Trebuchet MS"/>
                <a:sym typeface="Trebuchet MS"/>
              </a:rPr>
              <a:t>.</a:t>
            </a:r>
            <a:endParaRPr/>
          </a:p>
          <a:p>
            <a:pPr indent="-203200" lvl="1" marL="711200" marR="689610" rtl="0" algn="l">
              <a:lnSpc>
                <a:spcPct val="107916"/>
              </a:lnSpc>
              <a:spcBef>
                <a:spcPts val="464"/>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모든 주성분을 찾은뒤, 첫번째 d 컴포넌트로 정의된 초평면에 데이터를 투영</a:t>
            </a:r>
            <a:endParaRPr b="0" i="0" sz="2000" u="none" cap="none" strike="noStrike">
              <a:solidFill>
                <a:srgbClr val="000000"/>
              </a:solidFill>
              <a:latin typeface="Trebuchet MS"/>
              <a:ea typeface="Trebuchet MS"/>
              <a:cs typeface="Trebuchet MS"/>
              <a:sym typeface="Trebuchet MS"/>
            </a:endParaRPr>
          </a:p>
          <a:p>
            <a:pPr indent="-228600" lvl="2" marL="1167765" marR="17780" rtl="0" algn="l">
              <a:lnSpc>
                <a:spcPct val="89500"/>
              </a:lnSpc>
              <a:spcBef>
                <a:spcPts val="540"/>
              </a:spcBef>
              <a:spcAft>
                <a:spcPts val="0"/>
              </a:spcAft>
              <a:buClr>
                <a:srgbClr val="000000"/>
              </a:buClr>
              <a:buSzPts val="2000"/>
              <a:buFont typeface="Arial"/>
              <a:buChar char="•"/>
            </a:pPr>
            <a:r>
              <a:rPr b="0" i="0" lang="en-US" sz="1600" u="none" cap="none" strike="noStrike">
                <a:solidFill>
                  <a:srgbClr val="000000"/>
                </a:solidFill>
                <a:latin typeface="Trebuchet MS"/>
                <a:ea typeface="Trebuchet MS"/>
                <a:cs typeface="Trebuchet MS"/>
                <a:sym typeface="Trebuchet MS"/>
              </a:rPr>
              <a:t>Compute the dot product of the training set matrix X by the matrix W</a:t>
            </a:r>
            <a:r>
              <a:rPr b="0" baseline="-25000" i="0" lang="en-US" sz="1550" u="none" cap="none" strike="noStrike">
                <a:solidFill>
                  <a:srgbClr val="000000"/>
                </a:solidFill>
                <a:latin typeface="Trebuchet MS"/>
                <a:ea typeface="Trebuchet MS"/>
                <a:cs typeface="Trebuchet MS"/>
                <a:sym typeface="Trebuchet MS"/>
              </a:rPr>
              <a:t>d</a:t>
            </a:r>
            <a:r>
              <a:rPr b="0" i="0" lang="en-US" sz="1600" u="none" cap="none" strike="noStrike">
                <a:solidFill>
                  <a:srgbClr val="000000"/>
                </a:solidFill>
                <a:latin typeface="Trebuchet MS"/>
                <a:ea typeface="Trebuchet MS"/>
                <a:cs typeface="Trebuchet MS"/>
                <a:sym typeface="Trebuchet MS"/>
              </a:rPr>
              <a:t>, defined as the  matrix containing the first d principal components (the matrix composed of the first d  columns of V)</a:t>
            </a:r>
            <a:endParaRPr/>
          </a:p>
          <a:p>
            <a:pPr indent="-228600" lvl="2" marL="1167765" marR="17780" rtl="0" algn="l">
              <a:lnSpc>
                <a:spcPct val="89500"/>
              </a:lnSpc>
              <a:spcBef>
                <a:spcPts val="540"/>
              </a:spcBef>
              <a:spcAft>
                <a:spcPts val="0"/>
              </a:spcAft>
              <a:buClr>
                <a:srgbClr val="000000"/>
              </a:buClr>
              <a:buSzPts val="2000"/>
              <a:buFont typeface="Arial"/>
              <a:buChar char="•"/>
            </a:pPr>
            <a:r>
              <a:rPr b="0" i="0" lang="en-US" sz="1600" u="none" cap="none" strike="noStrike">
                <a:solidFill>
                  <a:srgbClr val="000000"/>
                </a:solidFill>
                <a:latin typeface="Trebuchet MS"/>
                <a:ea typeface="Trebuchet MS"/>
                <a:cs typeface="Trebuchet MS"/>
                <a:sym typeface="Trebuchet MS"/>
              </a:rPr>
              <a:t>훈련셋 행렬 x의 내적을 행렬 Wd로 계산. </a:t>
            </a:r>
            <a:endParaRPr/>
          </a:p>
          <a:p>
            <a:pPr indent="-228600" lvl="2" marL="1167765" marR="17780" rtl="0" algn="l">
              <a:lnSpc>
                <a:spcPct val="89500"/>
              </a:lnSpc>
              <a:spcBef>
                <a:spcPts val="540"/>
              </a:spcBef>
              <a:spcAft>
                <a:spcPts val="0"/>
              </a:spcAft>
              <a:buClr>
                <a:srgbClr val="000000"/>
              </a:buClr>
              <a:buSzPts val="2000"/>
              <a:buFont typeface="Arial"/>
              <a:buChar char="•"/>
            </a:pPr>
            <a:r>
              <a:rPr b="0" i="0" lang="en-US" sz="1600" u="none" cap="none" strike="noStrike">
                <a:solidFill>
                  <a:srgbClr val="000000"/>
                </a:solidFill>
                <a:latin typeface="Trebuchet MS"/>
                <a:ea typeface="Trebuchet MS"/>
                <a:cs typeface="Trebuchet MS"/>
                <a:sym typeface="Trebuchet MS"/>
              </a:rPr>
              <a:t>행렬은 처음 d개의 주성분을 포함하는 행렬로 정의됩니다. </a:t>
            </a:r>
            <a:endParaRPr b="0" i="0" sz="1600" u="none" cap="none" strike="noStrike">
              <a:solidFill>
                <a:srgbClr val="000000"/>
              </a:solidFill>
              <a:latin typeface="Trebuchet MS"/>
              <a:ea typeface="Trebuchet MS"/>
              <a:cs typeface="Trebuchet MS"/>
              <a:sym typeface="Trebuchet MS"/>
            </a:endParaRPr>
          </a:p>
        </p:txBody>
      </p:sp>
      <p:pic>
        <p:nvPicPr>
          <p:cNvPr id="242" name="Google Shape;242;p25"/>
          <p:cNvPicPr preferRelativeResize="0"/>
          <p:nvPr/>
        </p:nvPicPr>
        <p:blipFill rotWithShape="1">
          <a:blip r:embed="rId3">
            <a:alphaModFix/>
          </a:blip>
          <a:srcRect b="0" l="0" r="0" t="0"/>
          <a:stretch/>
        </p:blipFill>
        <p:spPr>
          <a:xfrm>
            <a:off x="2484120" y="4544567"/>
            <a:ext cx="5300472" cy="1146048"/>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46" name="Shape 246"/>
        <p:cNvGrpSpPr/>
        <p:nvPr/>
      </p:nvGrpSpPr>
      <p:grpSpPr>
        <a:xfrm>
          <a:off x="0" y="0"/>
          <a:ext cx="0" cy="0"/>
          <a:chOff x="0" y="0"/>
          <a:chExt cx="0" cy="0"/>
        </a:xfrm>
      </p:grpSpPr>
      <p:sp>
        <p:nvSpPr>
          <p:cNvPr id="247" name="Google Shape;247;p26"/>
          <p:cNvSpPr txBox="1"/>
          <p:nvPr>
            <p:ph type="title"/>
          </p:nvPr>
        </p:nvSpPr>
        <p:spPr>
          <a:xfrm>
            <a:off x="916939" y="623315"/>
            <a:ext cx="83133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Principal Component Analysis (PCA)</a:t>
            </a:r>
            <a:endParaRPr sz="3900"/>
          </a:p>
        </p:txBody>
      </p:sp>
      <p:sp>
        <p:nvSpPr>
          <p:cNvPr id="248" name="Google Shape;248;p26"/>
          <p:cNvSpPr txBox="1"/>
          <p:nvPr/>
        </p:nvSpPr>
        <p:spPr>
          <a:xfrm>
            <a:off x="904239" y="1807971"/>
            <a:ext cx="9843900" cy="3199658"/>
          </a:xfrm>
          <a:prstGeom prst="rect">
            <a:avLst/>
          </a:prstGeom>
          <a:noFill/>
          <a:ln>
            <a:noFill/>
          </a:ln>
        </p:spPr>
        <p:txBody>
          <a:bodyPr anchorCtr="0" anchor="t" bIns="0" lIns="0" spcFirstLastPara="1" rIns="0" wrap="square" tIns="12700">
            <a:spAutoFit/>
          </a:bodyPr>
          <a:lstStyle/>
          <a:p>
            <a:pPr indent="-209550" lvl="0" marL="254000" marR="0" rtl="0" algn="l">
              <a:lnSpc>
                <a:spcPct val="100000"/>
              </a:lnSpc>
              <a:spcBef>
                <a:spcPts val="0"/>
              </a:spcBef>
              <a:spcAft>
                <a:spcPts val="0"/>
              </a:spcAft>
              <a:buClr>
                <a:srgbClr val="000000"/>
              </a:buClr>
              <a:buSzPts val="2500"/>
              <a:buFont typeface="Arial"/>
              <a:buChar char="•"/>
            </a:pPr>
            <a:r>
              <a:rPr b="0" i="0" lang="en-US" sz="2500" u="none" cap="none" strike="noStrike">
                <a:solidFill>
                  <a:srgbClr val="000000"/>
                </a:solidFill>
                <a:latin typeface="Trebuchet MS"/>
                <a:ea typeface="Trebuchet MS"/>
                <a:cs typeface="Trebuchet MS"/>
                <a:sym typeface="Trebuchet MS"/>
              </a:rPr>
              <a:t>Choosing the right number of dimensions</a:t>
            </a:r>
            <a:endParaRPr b="0" i="0" sz="2500" u="none" cap="none" strike="noStrike">
              <a:solidFill>
                <a:srgbClr val="000000"/>
              </a:solidFill>
              <a:latin typeface="Trebuchet MS"/>
              <a:ea typeface="Trebuchet MS"/>
              <a:cs typeface="Trebuchet MS"/>
              <a:sym typeface="Trebuchet MS"/>
            </a:endParaRPr>
          </a:p>
          <a:p>
            <a:pPr indent="-209550" lvl="1" marL="711200" marR="17780" rtl="0" algn="l">
              <a:lnSpc>
                <a:spcPct val="107916"/>
              </a:lnSpc>
              <a:spcBef>
                <a:spcPts val="464"/>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Choose the number of dimensions that add up to a certain portion of the  variance (e.g., 95%). </a:t>
            </a:r>
            <a:endParaRPr/>
          </a:p>
          <a:p>
            <a:pPr indent="-209550" lvl="1" marL="711200" marR="17780" rtl="0" algn="l">
              <a:lnSpc>
                <a:spcPct val="107916"/>
              </a:lnSpc>
              <a:spcBef>
                <a:spcPts val="464"/>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분산의 특정 부분을 합산하는 차원수를 선택</a:t>
            </a:r>
            <a:endParaRPr b="0" i="0" sz="2100" u="none" cap="none" strike="noStrike">
              <a:solidFill>
                <a:srgbClr val="000000"/>
              </a:solidFill>
              <a:latin typeface="Trebuchet MS"/>
              <a:ea typeface="Trebuchet MS"/>
              <a:cs typeface="Trebuchet MS"/>
              <a:sym typeface="Trebuchet MS"/>
            </a:endParaRPr>
          </a:p>
          <a:p>
            <a:pPr indent="-209550" lvl="1" marL="711200" marR="0" rtl="0" algn="l">
              <a:lnSpc>
                <a:spcPct val="100000"/>
              </a:lnSpc>
              <a:spcBef>
                <a:spcPts val="200"/>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Explained variance ratio 설명되는 분산 비율</a:t>
            </a:r>
            <a:endParaRPr b="0" i="0" sz="2100" u="none" cap="none" strike="noStrike">
              <a:solidFill>
                <a:srgbClr val="000000"/>
              </a:solidFill>
              <a:latin typeface="Trebuchet MS"/>
              <a:ea typeface="Trebuchet MS"/>
              <a:cs typeface="Trebuchet MS"/>
              <a:sym typeface="Trebuchet MS"/>
            </a:endParaRPr>
          </a:p>
          <a:p>
            <a:pPr indent="-209550" lvl="2" marL="1167765" marR="262255" rtl="0" algn="l">
              <a:lnSpc>
                <a:spcPct val="105499"/>
              </a:lnSpc>
              <a:spcBef>
                <a:spcPts val="620"/>
              </a:spcBef>
              <a:spcAft>
                <a:spcPts val="0"/>
              </a:spcAft>
              <a:buClr>
                <a:srgbClr val="000000"/>
              </a:buClr>
              <a:buSzPts val="1700"/>
              <a:buFont typeface="Arial"/>
              <a:buChar char="•"/>
            </a:pPr>
            <a:r>
              <a:rPr b="0" i="0" lang="en-US" sz="1700" u="none" cap="none" strike="noStrike">
                <a:solidFill>
                  <a:srgbClr val="000000"/>
                </a:solidFill>
                <a:latin typeface="Trebuchet MS"/>
                <a:ea typeface="Trebuchet MS"/>
                <a:cs typeface="Trebuchet MS"/>
                <a:sym typeface="Trebuchet MS"/>
              </a:rPr>
              <a:t>It indicates the proportion of the dataset’s variance that lies along the axis of each  principal component.</a:t>
            </a:r>
            <a:endParaRPr/>
          </a:p>
          <a:p>
            <a:pPr indent="-209550" lvl="2" marL="1167765" marR="262255" rtl="0" algn="l">
              <a:lnSpc>
                <a:spcPct val="105499"/>
              </a:lnSpc>
              <a:spcBef>
                <a:spcPts val="620"/>
              </a:spcBef>
              <a:spcAft>
                <a:spcPts val="0"/>
              </a:spcAft>
              <a:buClr>
                <a:srgbClr val="000000"/>
              </a:buClr>
              <a:buSzPts val="1700"/>
              <a:buFont typeface="Arial"/>
              <a:buChar char="•"/>
            </a:pPr>
            <a:r>
              <a:rPr b="0" i="0" lang="en-US" sz="1700" u="none" cap="none" strike="noStrike">
                <a:solidFill>
                  <a:srgbClr val="000000"/>
                </a:solidFill>
                <a:latin typeface="Trebuchet MS"/>
                <a:ea typeface="Trebuchet MS"/>
                <a:cs typeface="Trebuchet MS"/>
                <a:sym typeface="Trebuchet MS"/>
              </a:rPr>
              <a:t>각 주성분의 축을 따라 잇는 데이터셋의 분산 비율을 나타냄</a:t>
            </a:r>
            <a:endParaRPr b="0" i="0" sz="1700" u="none" cap="none" strike="noStrike">
              <a:solidFill>
                <a:srgbClr val="000000"/>
              </a:solidFill>
              <a:latin typeface="Trebuchet MS"/>
              <a:ea typeface="Trebuchet MS"/>
              <a:cs typeface="Trebuchet MS"/>
              <a:sym typeface="Trebuchet MS"/>
            </a:endParaRPr>
          </a:p>
          <a:p>
            <a:pPr indent="-229235" lvl="2" marL="1168400" marR="0" rtl="0" algn="l">
              <a:lnSpc>
                <a:spcPct val="100000"/>
              </a:lnSpc>
              <a:spcBef>
                <a:spcPts val="265"/>
              </a:spcBef>
              <a:spcAft>
                <a:spcPts val="0"/>
              </a:spcAft>
              <a:buClr>
                <a:srgbClr val="000000"/>
              </a:buClr>
              <a:buSzPts val="2000"/>
              <a:buFont typeface="Arial"/>
              <a:buChar char="•"/>
            </a:pPr>
            <a:r>
              <a:rPr b="0" i="0" lang="en-US" sz="1700" u="none" cap="none" strike="noStrike">
                <a:solidFill>
                  <a:srgbClr val="000000"/>
                </a:solidFill>
                <a:latin typeface="Trebuchet MS"/>
                <a:ea typeface="Trebuchet MS"/>
                <a:cs typeface="Trebuchet MS"/>
                <a:sym typeface="Trebuchet MS"/>
              </a:rPr>
              <a:t>E.g., 1</a:t>
            </a:r>
            <a:r>
              <a:rPr b="0" baseline="30000" i="0" lang="en-US" sz="1650" u="none" cap="none" strike="noStrike">
                <a:solidFill>
                  <a:srgbClr val="000000"/>
                </a:solidFill>
                <a:latin typeface="Trebuchet MS"/>
                <a:ea typeface="Trebuchet MS"/>
                <a:cs typeface="Trebuchet MS"/>
                <a:sym typeface="Trebuchet MS"/>
              </a:rPr>
              <a:t>st </a:t>
            </a:r>
            <a:r>
              <a:rPr b="0" i="0" lang="en-US" sz="1700" u="none" cap="none" strike="noStrike">
                <a:solidFill>
                  <a:srgbClr val="000000"/>
                </a:solidFill>
                <a:latin typeface="Trebuchet MS"/>
                <a:ea typeface="Trebuchet MS"/>
                <a:cs typeface="Trebuchet MS"/>
                <a:sym typeface="Trebuchet MS"/>
              </a:rPr>
              <a:t>component (80%), 2</a:t>
            </a:r>
            <a:r>
              <a:rPr b="0" baseline="30000" i="0" lang="en-US" sz="1650" u="none" cap="none" strike="noStrike">
                <a:solidFill>
                  <a:srgbClr val="000000"/>
                </a:solidFill>
                <a:latin typeface="Trebuchet MS"/>
                <a:ea typeface="Trebuchet MS"/>
                <a:cs typeface="Trebuchet MS"/>
                <a:sym typeface="Trebuchet MS"/>
              </a:rPr>
              <a:t>nd </a:t>
            </a:r>
            <a:r>
              <a:rPr b="0" i="0" lang="en-US" sz="1700" u="none" cap="none" strike="noStrike">
                <a:solidFill>
                  <a:srgbClr val="000000"/>
                </a:solidFill>
                <a:latin typeface="Trebuchet MS"/>
                <a:ea typeface="Trebuchet MS"/>
                <a:cs typeface="Trebuchet MS"/>
                <a:sym typeface="Trebuchet MS"/>
              </a:rPr>
              <a:t>component(15%), 3</a:t>
            </a:r>
            <a:r>
              <a:rPr b="0" baseline="30000" i="0" lang="en-US" sz="1650" u="none" cap="none" strike="noStrike">
                <a:solidFill>
                  <a:srgbClr val="000000"/>
                </a:solidFill>
                <a:latin typeface="Trebuchet MS"/>
                <a:ea typeface="Trebuchet MS"/>
                <a:cs typeface="Trebuchet MS"/>
                <a:sym typeface="Trebuchet MS"/>
              </a:rPr>
              <a:t>rd </a:t>
            </a:r>
            <a:r>
              <a:rPr b="0" i="0" lang="en-US" sz="1700" u="none" cap="none" strike="noStrike">
                <a:solidFill>
                  <a:srgbClr val="000000"/>
                </a:solidFill>
                <a:latin typeface="Trebuchet MS"/>
                <a:ea typeface="Trebuchet MS"/>
                <a:cs typeface="Trebuchet MS"/>
                <a:sym typeface="Trebuchet MS"/>
              </a:rPr>
              <a:t>component (3%), etc.</a:t>
            </a:r>
            <a:endParaRPr b="0" i="0" sz="1700" u="none" cap="none" strike="noStrike">
              <a:solidFill>
                <a:srgbClr val="000000"/>
              </a:solidFill>
              <a:latin typeface="Trebuchet MS"/>
              <a:ea typeface="Trebuchet MS"/>
              <a:cs typeface="Trebuchet MS"/>
              <a:sym typeface="Trebuchet M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52" name="Shape 252"/>
        <p:cNvGrpSpPr/>
        <p:nvPr/>
      </p:nvGrpSpPr>
      <p:grpSpPr>
        <a:xfrm>
          <a:off x="0" y="0"/>
          <a:ext cx="0" cy="0"/>
          <a:chOff x="0" y="0"/>
          <a:chExt cx="0" cy="0"/>
        </a:xfrm>
      </p:grpSpPr>
      <p:sp>
        <p:nvSpPr>
          <p:cNvPr id="253" name="Google Shape;253;p27"/>
          <p:cNvSpPr txBox="1"/>
          <p:nvPr>
            <p:ph type="title"/>
          </p:nvPr>
        </p:nvSpPr>
        <p:spPr>
          <a:xfrm>
            <a:off x="916939" y="623315"/>
            <a:ext cx="83133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Principal Component Analysis (PCA)</a:t>
            </a:r>
            <a:endParaRPr sz="3900"/>
          </a:p>
        </p:txBody>
      </p:sp>
      <p:sp>
        <p:nvSpPr>
          <p:cNvPr id="254" name="Google Shape;254;p27"/>
          <p:cNvSpPr txBox="1"/>
          <p:nvPr/>
        </p:nvSpPr>
        <p:spPr>
          <a:xfrm>
            <a:off x="916939" y="1807971"/>
            <a:ext cx="9381000" cy="1042200"/>
          </a:xfrm>
          <a:prstGeom prst="rect">
            <a:avLst/>
          </a:prstGeom>
          <a:noFill/>
          <a:ln>
            <a:noFill/>
          </a:ln>
        </p:spPr>
        <p:txBody>
          <a:bodyPr anchorCtr="0" anchor="t" bIns="0" lIns="0" spcFirstLastPara="1" rIns="0" wrap="square" tIns="12700">
            <a:spAutoFit/>
          </a:bodyPr>
          <a:lstStyle/>
          <a:p>
            <a:pPr indent="-209550" lvl="0" marL="241300" marR="0" rtl="0" algn="l">
              <a:lnSpc>
                <a:spcPct val="100000"/>
              </a:lnSpc>
              <a:spcBef>
                <a:spcPts val="0"/>
              </a:spcBef>
              <a:spcAft>
                <a:spcPts val="0"/>
              </a:spcAft>
              <a:buClr>
                <a:srgbClr val="000000"/>
              </a:buClr>
              <a:buSzPts val="2500"/>
              <a:buFont typeface="Arial"/>
              <a:buChar char="•"/>
            </a:pPr>
            <a:r>
              <a:rPr b="0" i="0" lang="en-US" sz="2500" u="none" cap="none" strike="noStrike">
                <a:solidFill>
                  <a:srgbClr val="000000"/>
                </a:solidFill>
                <a:latin typeface="Trebuchet MS"/>
                <a:ea typeface="Trebuchet MS"/>
                <a:cs typeface="Trebuchet MS"/>
                <a:sym typeface="Trebuchet MS"/>
              </a:rPr>
              <a:t>Choosing the right number of dimensions</a:t>
            </a:r>
            <a:endParaRPr b="0" i="0" sz="2500" u="none" cap="none" strike="noStrike">
              <a:solidFill>
                <a:srgbClr val="000000"/>
              </a:solidFill>
              <a:latin typeface="Trebuchet MS"/>
              <a:ea typeface="Trebuchet MS"/>
              <a:cs typeface="Trebuchet MS"/>
              <a:sym typeface="Trebuchet MS"/>
            </a:endParaRPr>
          </a:p>
          <a:p>
            <a:pPr indent="-209550" lvl="1" marL="698500" marR="0" rtl="0" algn="l">
              <a:lnSpc>
                <a:spcPct val="100000"/>
              </a:lnSpc>
              <a:spcBef>
                <a:spcPts val="135"/>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Plot the explained variance as a function of the number of dimensions.</a:t>
            </a:r>
            <a:endParaRPr b="0" i="0" sz="2100" u="none" cap="none" strike="noStrike">
              <a:solidFill>
                <a:srgbClr val="000000"/>
              </a:solidFill>
              <a:latin typeface="Trebuchet MS"/>
              <a:ea typeface="Trebuchet MS"/>
              <a:cs typeface="Trebuchet MS"/>
              <a:sym typeface="Trebuchet MS"/>
            </a:endParaRPr>
          </a:p>
          <a:p>
            <a:pPr indent="-210185" lvl="2" marL="1155700" marR="0" rtl="0" algn="l">
              <a:lnSpc>
                <a:spcPct val="100000"/>
              </a:lnSpc>
              <a:spcBef>
                <a:spcPts val="330"/>
              </a:spcBef>
              <a:spcAft>
                <a:spcPts val="0"/>
              </a:spcAft>
              <a:buClr>
                <a:srgbClr val="000000"/>
              </a:buClr>
              <a:buSzPts val="1700"/>
              <a:buFont typeface="Arial"/>
              <a:buChar char="•"/>
            </a:pPr>
            <a:r>
              <a:rPr b="0" i="0" lang="en-US" sz="1700" u="none" cap="none" strike="noStrike">
                <a:solidFill>
                  <a:srgbClr val="000000"/>
                </a:solidFill>
                <a:latin typeface="Trebuchet MS"/>
                <a:ea typeface="Trebuchet MS"/>
                <a:cs typeface="Trebuchet MS"/>
                <a:sym typeface="Trebuchet MS"/>
              </a:rPr>
              <a:t>Elbow:The point where the explained variance stops growing fast.</a:t>
            </a:r>
            <a:endParaRPr b="0" i="0" sz="1700" u="none" cap="none" strike="noStrike">
              <a:solidFill>
                <a:srgbClr val="000000"/>
              </a:solidFill>
              <a:latin typeface="Trebuchet MS"/>
              <a:ea typeface="Trebuchet MS"/>
              <a:cs typeface="Trebuchet MS"/>
              <a:sym typeface="Trebuchet MS"/>
            </a:endParaRPr>
          </a:p>
        </p:txBody>
      </p:sp>
      <p:pic>
        <p:nvPicPr>
          <p:cNvPr id="255" name="Google Shape;255;p27"/>
          <p:cNvPicPr preferRelativeResize="0"/>
          <p:nvPr/>
        </p:nvPicPr>
        <p:blipFill rotWithShape="1">
          <a:blip r:embed="rId3">
            <a:alphaModFix/>
          </a:blip>
          <a:srcRect b="0" l="0" r="0" t="0"/>
          <a:stretch/>
        </p:blipFill>
        <p:spPr>
          <a:xfrm>
            <a:off x="3611879" y="3755135"/>
            <a:ext cx="3752087" cy="242316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59" name="Shape 259"/>
        <p:cNvGrpSpPr/>
        <p:nvPr/>
      </p:nvGrpSpPr>
      <p:grpSpPr>
        <a:xfrm>
          <a:off x="0" y="0"/>
          <a:ext cx="0" cy="0"/>
          <a:chOff x="0" y="0"/>
          <a:chExt cx="0" cy="0"/>
        </a:xfrm>
      </p:grpSpPr>
      <p:sp>
        <p:nvSpPr>
          <p:cNvPr id="260" name="Google Shape;260;p28"/>
          <p:cNvSpPr txBox="1"/>
          <p:nvPr>
            <p:ph type="title"/>
          </p:nvPr>
        </p:nvSpPr>
        <p:spPr>
          <a:xfrm>
            <a:off x="916939" y="623315"/>
            <a:ext cx="79179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Linear Discriminant Analysis (LDA)</a:t>
            </a:r>
            <a:endParaRPr sz="3900"/>
          </a:p>
        </p:txBody>
      </p:sp>
      <p:sp>
        <p:nvSpPr>
          <p:cNvPr id="261" name="Google Shape;261;p28"/>
          <p:cNvSpPr txBox="1"/>
          <p:nvPr/>
        </p:nvSpPr>
        <p:spPr>
          <a:xfrm>
            <a:off x="916950" y="1807975"/>
            <a:ext cx="10138500" cy="3832588"/>
          </a:xfrm>
          <a:prstGeom prst="rect">
            <a:avLst/>
          </a:prstGeom>
          <a:noFill/>
          <a:ln>
            <a:noFill/>
          </a:ln>
        </p:spPr>
        <p:txBody>
          <a:bodyPr anchorCtr="0" anchor="t" bIns="0" lIns="0" spcFirstLastPara="1" rIns="0" wrap="square" tIns="12700">
            <a:spAutoFit/>
          </a:bodyPr>
          <a:lstStyle/>
          <a:p>
            <a:pPr indent="-209550" lvl="0" marL="241300" marR="0" rtl="0" algn="l">
              <a:lnSpc>
                <a:spcPct val="100000"/>
              </a:lnSpc>
              <a:spcBef>
                <a:spcPts val="0"/>
              </a:spcBef>
              <a:spcAft>
                <a:spcPts val="0"/>
              </a:spcAft>
              <a:buClr>
                <a:srgbClr val="000000"/>
              </a:buClr>
              <a:buSzPts val="2500"/>
              <a:buFont typeface="Arial"/>
              <a:buChar char="•"/>
            </a:pPr>
            <a:r>
              <a:rPr b="0" i="0" lang="en-US" sz="2500" u="none" cap="none" strike="noStrike">
                <a:solidFill>
                  <a:srgbClr val="000000"/>
                </a:solidFill>
                <a:latin typeface="Trebuchet MS"/>
                <a:ea typeface="Trebuchet MS"/>
                <a:cs typeface="Trebuchet MS"/>
                <a:sym typeface="Trebuchet MS"/>
              </a:rPr>
              <a:t>PCA versus LDA</a:t>
            </a:r>
            <a:endParaRPr b="0" i="0" sz="2500" u="none" cap="none" strike="noStrike">
              <a:solidFill>
                <a:srgbClr val="000000"/>
              </a:solidFill>
              <a:latin typeface="Trebuchet MS"/>
              <a:ea typeface="Trebuchet MS"/>
              <a:cs typeface="Trebuchet MS"/>
              <a:sym typeface="Trebuchet MS"/>
            </a:endParaRPr>
          </a:p>
          <a:p>
            <a:pPr indent="-209550" lvl="1" marL="698500" marR="5080" rtl="0" algn="l">
              <a:lnSpc>
                <a:spcPct val="90400"/>
              </a:lnSpc>
              <a:spcBef>
                <a:spcPts val="409"/>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PCA attempts to find the orthogonal component axes that </a:t>
            </a:r>
            <a:r>
              <a:rPr b="0" i="0" lang="en-US" sz="2100" u="sng" cap="none" strike="noStrike">
                <a:solidFill>
                  <a:srgbClr val="000000"/>
                </a:solidFill>
                <a:latin typeface="Trebuchet MS"/>
                <a:ea typeface="Trebuchet MS"/>
                <a:cs typeface="Trebuchet MS"/>
                <a:sym typeface="Trebuchet MS"/>
              </a:rPr>
              <a:t>maximize variance </a:t>
            </a:r>
            <a:r>
              <a:rPr b="0" i="0" lang="en-US" sz="2100" u="none" cap="none" strike="noStrike">
                <a:solidFill>
                  <a:srgbClr val="000000"/>
                </a:solidFill>
                <a:latin typeface="Trebuchet MS"/>
                <a:ea typeface="Trebuchet MS"/>
                <a:cs typeface="Trebuchet MS"/>
                <a:sym typeface="Trebuchet MS"/>
              </a:rPr>
              <a:t> in a dataset whereas LDA attempts to find the feature subspace that  optimizes </a:t>
            </a:r>
            <a:r>
              <a:rPr b="0" i="0" lang="en-US" sz="2100" u="sng" cap="none" strike="noStrike">
                <a:solidFill>
                  <a:srgbClr val="000000"/>
                </a:solidFill>
                <a:latin typeface="Trebuchet MS"/>
                <a:ea typeface="Trebuchet MS"/>
                <a:cs typeface="Trebuchet MS"/>
                <a:sym typeface="Trebuchet MS"/>
              </a:rPr>
              <a:t>class separability</a:t>
            </a:r>
            <a:r>
              <a:rPr b="0" i="0" lang="en-US" sz="2100" u="none" cap="none" strike="noStrike">
                <a:solidFill>
                  <a:srgbClr val="000000"/>
                </a:solidFill>
                <a:latin typeface="Trebuchet MS"/>
                <a:ea typeface="Trebuchet MS"/>
                <a:cs typeface="Trebuchet MS"/>
                <a:sym typeface="Trebuchet MS"/>
              </a:rPr>
              <a:t>.</a:t>
            </a:r>
            <a:endParaRPr/>
          </a:p>
          <a:p>
            <a:pPr indent="-209550" lvl="1" marL="698500" marR="5080" rtl="0" algn="l">
              <a:lnSpc>
                <a:spcPct val="90400"/>
              </a:lnSpc>
              <a:spcBef>
                <a:spcPts val="409"/>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PCA 는 데이터셋의 분산을 최대화 하는 직교 구성 요소 축을 찾으려고함. </a:t>
            </a:r>
            <a:endParaRPr/>
          </a:p>
          <a:p>
            <a:pPr indent="-209550" lvl="1" marL="698500" marR="5080" rtl="0" algn="l">
              <a:lnSpc>
                <a:spcPct val="90400"/>
              </a:lnSpc>
              <a:spcBef>
                <a:spcPts val="409"/>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LDA 는 클래스 분리성을 최적화 하는 피쳐서브셋을 찾으려고 함</a:t>
            </a:r>
            <a:endParaRPr b="0" i="0" sz="2100" u="none" cap="none" strike="noStrike">
              <a:solidFill>
                <a:srgbClr val="000000"/>
              </a:solidFill>
              <a:latin typeface="Trebuchet MS"/>
              <a:ea typeface="Trebuchet MS"/>
              <a:cs typeface="Trebuchet MS"/>
              <a:sym typeface="Trebuchet MS"/>
            </a:endParaRPr>
          </a:p>
          <a:p>
            <a:pPr indent="0" lvl="1" marL="0" marR="0" rtl="0" algn="l">
              <a:lnSpc>
                <a:spcPct val="100000"/>
              </a:lnSpc>
              <a:spcBef>
                <a:spcPts val="40"/>
              </a:spcBef>
              <a:spcAft>
                <a:spcPts val="0"/>
              </a:spcAft>
              <a:buClr>
                <a:srgbClr val="000000"/>
              </a:buClr>
              <a:buSzPts val="3100"/>
              <a:buFont typeface="Arial"/>
              <a:buNone/>
            </a:pPr>
            <a:r>
              <a:t/>
            </a:r>
            <a:endParaRPr b="0" i="0" sz="2800" u="none" cap="none" strike="noStrike">
              <a:solidFill>
                <a:srgbClr val="000000"/>
              </a:solidFill>
              <a:latin typeface="Trebuchet MS"/>
              <a:ea typeface="Trebuchet MS"/>
              <a:cs typeface="Trebuchet MS"/>
              <a:sym typeface="Trebuchet MS"/>
            </a:endParaRPr>
          </a:p>
          <a:p>
            <a:pPr indent="-209550" lvl="1" marL="698500" marR="1192530" rtl="0" algn="l">
              <a:lnSpc>
                <a:spcPct val="107916"/>
              </a:lnSpc>
              <a:spcBef>
                <a:spcPts val="0"/>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PCA is an </a:t>
            </a:r>
            <a:r>
              <a:rPr b="0" i="0" lang="en-US" sz="2100" u="sng" cap="none" strike="noStrike">
                <a:solidFill>
                  <a:srgbClr val="000000"/>
                </a:solidFill>
                <a:latin typeface="Trebuchet MS"/>
                <a:ea typeface="Trebuchet MS"/>
                <a:cs typeface="Trebuchet MS"/>
                <a:sym typeface="Trebuchet MS"/>
              </a:rPr>
              <a:t>unsupervised</a:t>
            </a:r>
            <a:r>
              <a:rPr b="0" i="0" lang="en-US" sz="2100" u="none" cap="none" strike="noStrike">
                <a:solidFill>
                  <a:srgbClr val="000000"/>
                </a:solidFill>
                <a:latin typeface="Trebuchet MS"/>
                <a:ea typeface="Trebuchet MS"/>
                <a:cs typeface="Trebuchet MS"/>
                <a:sym typeface="Trebuchet MS"/>
              </a:rPr>
              <a:t> whereas LDA is a </a:t>
            </a:r>
            <a:r>
              <a:rPr b="0" i="0" lang="en-US" sz="2100" u="sng" cap="none" strike="noStrike">
                <a:solidFill>
                  <a:srgbClr val="000000"/>
                </a:solidFill>
                <a:latin typeface="Trebuchet MS"/>
                <a:ea typeface="Trebuchet MS"/>
                <a:cs typeface="Trebuchet MS"/>
                <a:sym typeface="Trebuchet MS"/>
              </a:rPr>
              <a:t>supervised</a:t>
            </a:r>
            <a:r>
              <a:rPr b="0" i="0" lang="en-US" sz="2100" u="none" cap="none" strike="noStrike">
                <a:solidFill>
                  <a:srgbClr val="000000"/>
                </a:solidFill>
                <a:latin typeface="Trebuchet MS"/>
                <a:ea typeface="Trebuchet MS"/>
                <a:cs typeface="Trebuchet MS"/>
                <a:sym typeface="Trebuchet MS"/>
              </a:rPr>
              <a:t> dimensionality  reduction algorithm. LDA takes </a:t>
            </a:r>
            <a:r>
              <a:rPr b="0" i="0" lang="en-US" sz="2100" u="sng" cap="none" strike="noStrike">
                <a:solidFill>
                  <a:srgbClr val="000000"/>
                </a:solidFill>
                <a:latin typeface="Trebuchet MS"/>
                <a:ea typeface="Trebuchet MS"/>
                <a:cs typeface="Trebuchet MS"/>
                <a:sym typeface="Trebuchet MS"/>
              </a:rPr>
              <a:t>class label</a:t>
            </a:r>
            <a:r>
              <a:rPr b="0" i="0" lang="en-US" sz="2100" u="none" cap="none" strike="noStrike">
                <a:solidFill>
                  <a:srgbClr val="000000"/>
                </a:solidFill>
                <a:latin typeface="Trebuchet MS"/>
                <a:ea typeface="Trebuchet MS"/>
                <a:cs typeface="Trebuchet MS"/>
                <a:sym typeface="Trebuchet MS"/>
              </a:rPr>
              <a:t> information into account.</a:t>
            </a:r>
            <a:endParaRPr/>
          </a:p>
          <a:p>
            <a:pPr indent="-209550" lvl="1" marL="698500" marR="1192530" rtl="0" algn="l">
              <a:lnSpc>
                <a:spcPct val="107916"/>
              </a:lnSpc>
              <a:spcBef>
                <a:spcPts val="0"/>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PCA는 unsupervised, </a:t>
            </a:r>
            <a:endParaRPr/>
          </a:p>
          <a:p>
            <a:pPr indent="-209550" lvl="1" marL="698500" marR="1192530" rtl="0" algn="l">
              <a:lnSpc>
                <a:spcPct val="107916"/>
              </a:lnSpc>
              <a:spcBef>
                <a:spcPts val="0"/>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LDA 는 supervised  : LDA 는 클래스 라벨을 고려함</a:t>
            </a:r>
            <a:endParaRPr b="0" i="0" sz="2100" u="none" cap="none" strike="noStrike">
              <a:solidFill>
                <a:srgbClr val="000000"/>
              </a:solidFill>
              <a:latin typeface="Trebuchet MS"/>
              <a:ea typeface="Trebuchet MS"/>
              <a:cs typeface="Trebuchet MS"/>
              <a:sym typeface="Trebuchet M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81" name="Shape 81"/>
        <p:cNvGrpSpPr/>
        <p:nvPr/>
      </p:nvGrpSpPr>
      <p:grpSpPr>
        <a:xfrm>
          <a:off x="0" y="0"/>
          <a:ext cx="0" cy="0"/>
          <a:chOff x="0" y="0"/>
          <a:chExt cx="0" cy="0"/>
        </a:xfrm>
      </p:grpSpPr>
      <p:sp>
        <p:nvSpPr>
          <p:cNvPr id="82" name="Google Shape;82;p3"/>
          <p:cNvSpPr txBox="1"/>
          <p:nvPr>
            <p:ph type="title"/>
          </p:nvPr>
        </p:nvSpPr>
        <p:spPr>
          <a:xfrm>
            <a:off x="916939" y="623315"/>
            <a:ext cx="51594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latin typeface="Arial"/>
                <a:ea typeface="Arial"/>
                <a:cs typeface="Arial"/>
                <a:sym typeface="Arial"/>
              </a:rPr>
              <a:t>High-dimensional Data</a:t>
            </a:r>
            <a:endParaRPr sz="3900">
              <a:latin typeface="Arial"/>
              <a:ea typeface="Arial"/>
              <a:cs typeface="Arial"/>
              <a:sym typeface="Arial"/>
            </a:endParaRPr>
          </a:p>
        </p:txBody>
      </p:sp>
      <p:sp>
        <p:nvSpPr>
          <p:cNvPr id="83" name="Google Shape;83;p3"/>
          <p:cNvSpPr txBox="1"/>
          <p:nvPr/>
        </p:nvSpPr>
        <p:spPr>
          <a:xfrm>
            <a:off x="916939" y="1756968"/>
            <a:ext cx="10020300" cy="2175900"/>
          </a:xfrm>
          <a:prstGeom prst="rect">
            <a:avLst/>
          </a:prstGeom>
          <a:noFill/>
          <a:ln>
            <a:noFill/>
          </a:ln>
        </p:spPr>
        <p:txBody>
          <a:bodyPr anchorCtr="0" anchor="t" bIns="0" lIns="0" spcFirstLastPara="1" rIns="0" wrap="square" tIns="62225">
            <a:spAutoFit/>
          </a:bodyPr>
          <a:lstStyle/>
          <a:p>
            <a:pPr indent="-215900" lvl="0" marL="241300" marR="0" rtl="0" algn="l">
              <a:lnSpc>
                <a:spcPct val="100000"/>
              </a:lnSpc>
              <a:spcBef>
                <a:spcPts val="0"/>
              </a:spcBef>
              <a:spcAft>
                <a:spcPts val="0"/>
              </a:spcAft>
              <a:buClr>
                <a:srgbClr val="000000"/>
              </a:buClr>
              <a:buSzPts val="2200"/>
              <a:buFont typeface="Arial"/>
              <a:buChar char="•"/>
            </a:pPr>
            <a:r>
              <a:rPr b="0" i="0" lang="en-US" sz="2200" u="none" cap="none" strike="noStrike">
                <a:solidFill>
                  <a:srgbClr val="000000"/>
                </a:solidFill>
                <a:latin typeface="Arial"/>
                <a:ea typeface="Arial"/>
                <a:cs typeface="Arial"/>
                <a:sym typeface="Arial"/>
              </a:rPr>
              <a:t>Netflix movie rating data</a:t>
            </a:r>
            <a:endParaRPr b="0" i="0" sz="2200" u="none" cap="none" strike="noStrike">
              <a:solidFill>
                <a:srgbClr val="000000"/>
              </a:solidFill>
              <a:latin typeface="Arial"/>
              <a:ea typeface="Arial"/>
              <a:cs typeface="Arial"/>
              <a:sym typeface="Arial"/>
            </a:endParaRPr>
          </a:p>
          <a:p>
            <a:pPr indent="-215900" lvl="1" marL="698500" marR="0" rtl="0" algn="l">
              <a:lnSpc>
                <a:spcPct val="100000"/>
              </a:lnSpc>
              <a:spcBef>
                <a:spcPts val="330"/>
              </a:spcBef>
              <a:spcAft>
                <a:spcPts val="0"/>
              </a:spcAft>
              <a:buClr>
                <a:srgbClr val="000000"/>
              </a:buClr>
              <a:buSzPts val="1800"/>
              <a:buFont typeface="Arial"/>
              <a:buChar char="•"/>
            </a:pPr>
            <a:r>
              <a:rPr b="0" i="0" lang="en-US" sz="1800" u="none" cap="none" strike="noStrike">
                <a:solidFill>
                  <a:srgbClr val="000000"/>
                </a:solidFill>
                <a:latin typeface="Arial"/>
                <a:ea typeface="Arial"/>
                <a:cs typeface="Arial"/>
                <a:sym typeface="Arial"/>
              </a:rPr>
              <a:t>Rows: movies</a:t>
            </a:r>
            <a:endParaRPr b="0" i="0" sz="1800" u="none" cap="none" strike="noStrike">
              <a:solidFill>
                <a:srgbClr val="000000"/>
              </a:solidFill>
              <a:latin typeface="Arial"/>
              <a:ea typeface="Arial"/>
              <a:cs typeface="Arial"/>
              <a:sym typeface="Arial"/>
            </a:endParaRPr>
          </a:p>
          <a:p>
            <a:pPr indent="-215900" lvl="1" marL="698500" marR="0" rtl="0" algn="l">
              <a:lnSpc>
                <a:spcPct val="100000"/>
              </a:lnSpc>
              <a:spcBef>
                <a:spcPts val="190"/>
              </a:spcBef>
              <a:spcAft>
                <a:spcPts val="0"/>
              </a:spcAft>
              <a:buClr>
                <a:srgbClr val="000000"/>
              </a:buClr>
              <a:buSzPts val="1800"/>
              <a:buFont typeface="Arial"/>
              <a:buChar char="•"/>
            </a:pPr>
            <a:r>
              <a:rPr b="0" i="0" lang="en-US" sz="1800" u="none" cap="none" strike="noStrike">
                <a:solidFill>
                  <a:srgbClr val="000000"/>
                </a:solidFill>
                <a:latin typeface="Arial"/>
                <a:ea typeface="Arial"/>
                <a:cs typeface="Arial"/>
                <a:sym typeface="Arial"/>
              </a:rPr>
              <a:t>Columns: customers</a:t>
            </a:r>
            <a:endParaRPr b="0" i="0" sz="1800" u="none" cap="none" strike="noStrike">
              <a:solidFill>
                <a:srgbClr val="000000"/>
              </a:solidFill>
              <a:latin typeface="Arial"/>
              <a:ea typeface="Arial"/>
              <a:cs typeface="Arial"/>
              <a:sym typeface="Arial"/>
            </a:endParaRPr>
          </a:p>
          <a:p>
            <a:pPr indent="-215900" lvl="1" marL="698500" marR="0" rtl="0" algn="l">
              <a:lnSpc>
                <a:spcPct val="100000"/>
              </a:lnSpc>
              <a:spcBef>
                <a:spcPts val="315"/>
              </a:spcBef>
              <a:spcAft>
                <a:spcPts val="0"/>
              </a:spcAft>
              <a:buClr>
                <a:srgbClr val="000000"/>
              </a:buClr>
              <a:buSzPts val="1800"/>
              <a:buFont typeface="Arial"/>
              <a:buChar char="•"/>
            </a:pPr>
            <a:r>
              <a:rPr b="0" i="0" lang="en-US" sz="1800" u="none" cap="none" strike="noStrike">
                <a:solidFill>
                  <a:srgbClr val="000000"/>
                </a:solidFill>
                <a:latin typeface="Arial"/>
                <a:ea typeface="Arial"/>
                <a:cs typeface="Arial"/>
                <a:sym typeface="Arial"/>
              </a:rPr>
              <a:t>Cells: ratings (scale of 1-5)</a:t>
            </a:r>
            <a:endParaRPr b="0" i="0" sz="1800" u="none" cap="none" strike="noStrike">
              <a:solidFill>
                <a:srgbClr val="000000"/>
              </a:solidFill>
              <a:latin typeface="Arial"/>
              <a:ea typeface="Arial"/>
              <a:cs typeface="Arial"/>
              <a:sym typeface="Arial"/>
            </a:endParaRPr>
          </a:p>
          <a:p>
            <a:pPr indent="-215900" lvl="0" marL="241300" marR="5080" rtl="0" algn="l">
              <a:lnSpc>
                <a:spcPct val="107916"/>
              </a:lnSpc>
              <a:spcBef>
                <a:spcPts val="1030"/>
              </a:spcBef>
              <a:spcAft>
                <a:spcPts val="0"/>
              </a:spcAft>
              <a:buClr>
                <a:srgbClr val="000000"/>
              </a:buClr>
              <a:buSzPts val="2200"/>
              <a:buFont typeface="Arial"/>
              <a:buChar char="•"/>
            </a:pPr>
            <a:r>
              <a:rPr b="0" i="0" lang="en-US" sz="2200" u="none" cap="none" strike="noStrike">
                <a:solidFill>
                  <a:srgbClr val="000000"/>
                </a:solidFill>
                <a:latin typeface="Arial"/>
                <a:ea typeface="Arial"/>
                <a:cs typeface="Arial"/>
                <a:sym typeface="Arial"/>
              </a:rPr>
              <a:t>In the third quarter of 2018, Netflix had over 137 million streaming subscribers  worldwide. Of these subscribers, 58.46 million were from the United States.</a:t>
            </a:r>
            <a:endParaRPr b="0" i="0" sz="2200" u="none" cap="none" strike="noStrike">
              <a:solidFill>
                <a:srgbClr val="000000"/>
              </a:solidFill>
              <a:latin typeface="Arial"/>
              <a:ea typeface="Arial"/>
              <a:cs typeface="Arial"/>
              <a:sym typeface="Arial"/>
            </a:endParaRPr>
          </a:p>
        </p:txBody>
      </p:sp>
      <p:pic>
        <p:nvPicPr>
          <p:cNvPr id="84" name="Google Shape;84;p3"/>
          <p:cNvPicPr preferRelativeResize="0"/>
          <p:nvPr/>
        </p:nvPicPr>
        <p:blipFill rotWithShape="1">
          <a:blip r:embed="rId3">
            <a:alphaModFix/>
          </a:blip>
          <a:srcRect b="0" l="0" r="0" t="0"/>
          <a:stretch/>
        </p:blipFill>
        <p:spPr>
          <a:xfrm>
            <a:off x="1310639" y="4267200"/>
            <a:ext cx="5468112" cy="2045208"/>
          </a:xfrm>
          <a:prstGeom prst="rect">
            <a:avLst/>
          </a:prstGeom>
          <a:noFill/>
          <a:ln>
            <a:noFill/>
          </a:ln>
        </p:spPr>
      </p:pic>
      <p:sp>
        <p:nvSpPr>
          <p:cNvPr id="85" name="Google Shape;85;p3"/>
          <p:cNvSpPr txBox="1"/>
          <p:nvPr/>
        </p:nvSpPr>
        <p:spPr>
          <a:xfrm>
            <a:off x="4123550" y="6676650"/>
            <a:ext cx="5159400" cy="1359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800"/>
              <a:buFont typeface="Arial"/>
              <a:buNone/>
            </a:pPr>
            <a:r>
              <a:rPr b="0" i="0" lang="en-US" sz="800" u="none" cap="none" strike="noStrike">
                <a:solidFill>
                  <a:srgbClr val="000000"/>
                </a:solidFill>
                <a:latin typeface="Arial"/>
                <a:ea typeface="Arial"/>
                <a:cs typeface="Arial"/>
                <a:sym typeface="Arial"/>
              </a:rPr>
              <a:t>https://</a:t>
            </a:r>
            <a:r>
              <a:rPr b="0" i="0" lang="en-US" sz="800" u="sng" cap="none" strike="noStrike">
                <a:solidFill>
                  <a:schemeClr val="hlink"/>
                </a:solidFill>
                <a:latin typeface="Arial"/>
                <a:ea typeface="Arial"/>
                <a:cs typeface="Arial"/>
                <a:sym typeface="Arial"/>
                <a:hlinkClick r:id="rId4"/>
              </a:rPr>
              <a:t>www.statista.com/statistics/250934/quarterly-number-of-netflix-streaming-subscribers-worldwide/</a:t>
            </a:r>
            <a:endParaRPr b="0" i="0" sz="800" u="none" cap="none" strike="noStrike">
              <a:solidFill>
                <a:srgbClr val="000000"/>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65" name="Shape 265"/>
        <p:cNvGrpSpPr/>
        <p:nvPr/>
      </p:nvGrpSpPr>
      <p:grpSpPr>
        <a:xfrm>
          <a:off x="0" y="0"/>
          <a:ext cx="0" cy="0"/>
          <a:chOff x="0" y="0"/>
          <a:chExt cx="0" cy="0"/>
        </a:xfrm>
      </p:grpSpPr>
      <p:sp>
        <p:nvSpPr>
          <p:cNvPr id="266" name="Google Shape;266;p29"/>
          <p:cNvSpPr txBox="1"/>
          <p:nvPr>
            <p:ph type="title"/>
          </p:nvPr>
        </p:nvSpPr>
        <p:spPr>
          <a:xfrm>
            <a:off x="916939" y="623315"/>
            <a:ext cx="79179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Linear Discriminant Analysis (LDA)</a:t>
            </a:r>
            <a:endParaRPr sz="3900"/>
          </a:p>
        </p:txBody>
      </p:sp>
      <p:sp>
        <p:nvSpPr>
          <p:cNvPr id="267" name="Google Shape;267;p29"/>
          <p:cNvSpPr txBox="1"/>
          <p:nvPr/>
        </p:nvSpPr>
        <p:spPr>
          <a:xfrm>
            <a:off x="983408" y="1464877"/>
            <a:ext cx="10225183" cy="2110962"/>
          </a:xfrm>
          <a:prstGeom prst="rect">
            <a:avLst/>
          </a:prstGeom>
          <a:noFill/>
          <a:ln>
            <a:noFill/>
          </a:ln>
        </p:spPr>
        <p:txBody>
          <a:bodyPr anchorCtr="0" anchor="t" bIns="0" lIns="0" spcFirstLastPara="1" rIns="0" wrap="square" tIns="12700">
            <a:spAutoFit/>
          </a:bodyPr>
          <a:lstStyle/>
          <a:p>
            <a:pPr indent="-203200" lvl="0" marL="241300" marR="0" rtl="0" algn="l">
              <a:lnSpc>
                <a:spcPct val="100000"/>
              </a:lnSpc>
              <a:spcBef>
                <a:spcPts val="0"/>
              </a:spcBef>
              <a:spcAft>
                <a:spcPts val="0"/>
              </a:spcAft>
              <a:buClr>
                <a:srgbClr val="000000"/>
              </a:buClr>
              <a:buSzPts val="2400"/>
              <a:buFont typeface="Arial"/>
              <a:buChar char="•"/>
            </a:pPr>
            <a:r>
              <a:rPr b="0" i="0" lang="en-US" sz="1600" u="none" cap="none" strike="noStrike">
                <a:solidFill>
                  <a:srgbClr val="000000"/>
                </a:solidFill>
                <a:latin typeface="Trebuchet MS"/>
                <a:ea typeface="Trebuchet MS"/>
                <a:cs typeface="Trebuchet MS"/>
                <a:sym typeface="Trebuchet MS"/>
              </a:rPr>
              <a:t>The goal of LDA is to</a:t>
            </a:r>
            <a:endParaRPr b="0" i="0" sz="1600" u="none" cap="none" strike="noStrike">
              <a:solidFill>
                <a:srgbClr val="000000"/>
              </a:solidFill>
              <a:latin typeface="Trebuchet MS"/>
              <a:ea typeface="Trebuchet MS"/>
              <a:cs typeface="Trebuchet MS"/>
              <a:sym typeface="Trebuchet MS"/>
            </a:endParaRPr>
          </a:p>
          <a:p>
            <a:pPr indent="-203200" lvl="1" marL="698500" marR="5080" rtl="0" algn="l">
              <a:lnSpc>
                <a:spcPct val="107916"/>
              </a:lnSpc>
              <a:spcBef>
                <a:spcPts val="464"/>
              </a:spcBef>
              <a:spcAft>
                <a:spcPts val="0"/>
              </a:spcAft>
              <a:buClr>
                <a:srgbClr val="000000"/>
              </a:buClr>
              <a:buSzPts val="2000"/>
              <a:buFont typeface="Arial"/>
              <a:buChar char="•"/>
            </a:pPr>
            <a:r>
              <a:rPr b="0" i="0" lang="en-US" sz="1600" u="none" cap="none" strike="noStrike">
                <a:solidFill>
                  <a:srgbClr val="000000"/>
                </a:solidFill>
                <a:latin typeface="Trebuchet MS"/>
                <a:ea typeface="Trebuchet MS"/>
                <a:cs typeface="Trebuchet MS"/>
                <a:sym typeface="Trebuchet MS"/>
              </a:rPr>
              <a:t>Project a feature space onto a smaller subspace while maintaining the </a:t>
            </a:r>
            <a:r>
              <a:rPr b="0" i="0" lang="en-US" sz="1600" u="sng" cap="none" strike="noStrike">
                <a:solidFill>
                  <a:srgbClr val="000000"/>
                </a:solidFill>
                <a:latin typeface="Trebuchet MS"/>
                <a:ea typeface="Trebuchet MS"/>
                <a:cs typeface="Trebuchet MS"/>
                <a:sym typeface="Trebuchet MS"/>
              </a:rPr>
              <a:t>class- </a:t>
            </a:r>
            <a:r>
              <a:rPr b="0" i="0" lang="en-US" sz="1600" u="none" cap="none" strike="noStrike">
                <a:solidFill>
                  <a:srgbClr val="000000"/>
                </a:solidFill>
                <a:latin typeface="Trebuchet MS"/>
                <a:ea typeface="Trebuchet MS"/>
                <a:cs typeface="Trebuchet MS"/>
                <a:sym typeface="Trebuchet MS"/>
              </a:rPr>
              <a:t> </a:t>
            </a:r>
            <a:r>
              <a:rPr b="0" i="0" lang="en-US" sz="1600" u="sng" cap="none" strike="noStrike">
                <a:solidFill>
                  <a:srgbClr val="000000"/>
                </a:solidFill>
                <a:latin typeface="Trebuchet MS"/>
                <a:ea typeface="Trebuchet MS"/>
                <a:cs typeface="Trebuchet MS"/>
                <a:sym typeface="Trebuchet MS"/>
              </a:rPr>
              <a:t>discriminatory information.</a:t>
            </a:r>
            <a:endParaRPr/>
          </a:p>
          <a:p>
            <a:pPr indent="-203200" lvl="1" marL="698500" marR="5080" rtl="0" algn="l">
              <a:lnSpc>
                <a:spcPct val="107916"/>
              </a:lnSpc>
              <a:spcBef>
                <a:spcPts val="464"/>
              </a:spcBef>
              <a:spcAft>
                <a:spcPts val="0"/>
              </a:spcAft>
              <a:buClr>
                <a:srgbClr val="000000"/>
              </a:buClr>
              <a:buSzPts val="2000"/>
              <a:buFont typeface="Arial"/>
              <a:buChar char="•"/>
            </a:pPr>
            <a:r>
              <a:rPr b="0" i="0" lang="en-US" sz="1600" u="none" cap="none" strike="noStrike">
                <a:solidFill>
                  <a:srgbClr val="000000"/>
                </a:solidFill>
                <a:latin typeface="Trebuchet MS"/>
                <a:ea typeface="Trebuchet MS"/>
                <a:cs typeface="Trebuchet MS"/>
                <a:sym typeface="Trebuchet MS"/>
              </a:rPr>
              <a:t>클래스 차이 정보를 유지하면서~ 피쳐 스페이스를 더 작게 만드는 것</a:t>
            </a:r>
            <a:endParaRPr b="0" i="0" sz="1600" u="none" cap="none" strike="noStrike">
              <a:solidFill>
                <a:srgbClr val="000000"/>
              </a:solidFill>
              <a:latin typeface="Trebuchet MS"/>
              <a:ea typeface="Trebuchet MS"/>
              <a:cs typeface="Trebuchet MS"/>
              <a:sym typeface="Trebuchet MS"/>
            </a:endParaRPr>
          </a:p>
          <a:p>
            <a:pPr indent="-203200" lvl="1" marL="698500" marR="40640" rtl="0" algn="l">
              <a:lnSpc>
                <a:spcPct val="107916"/>
              </a:lnSpc>
              <a:spcBef>
                <a:spcPts val="530"/>
              </a:spcBef>
              <a:spcAft>
                <a:spcPts val="0"/>
              </a:spcAft>
              <a:buClr>
                <a:srgbClr val="000000"/>
              </a:buClr>
              <a:buSzPts val="2000"/>
              <a:buFont typeface="Arial"/>
              <a:buChar char="•"/>
            </a:pPr>
            <a:r>
              <a:rPr b="0" i="0" lang="en-US" sz="1600" u="none" cap="none" strike="noStrike">
                <a:solidFill>
                  <a:srgbClr val="000000"/>
                </a:solidFill>
                <a:latin typeface="Trebuchet MS"/>
                <a:ea typeface="Trebuchet MS"/>
                <a:cs typeface="Trebuchet MS"/>
                <a:sym typeface="Trebuchet MS"/>
              </a:rPr>
              <a:t>Find the directions (linear discriminants) that represent axes that </a:t>
            </a:r>
            <a:r>
              <a:rPr b="0" i="0" lang="en-US" sz="1600" u="sng" cap="none" strike="noStrike">
                <a:solidFill>
                  <a:srgbClr val="000000"/>
                </a:solidFill>
                <a:latin typeface="Trebuchet MS"/>
                <a:ea typeface="Trebuchet MS"/>
                <a:cs typeface="Trebuchet MS"/>
                <a:sym typeface="Trebuchet MS"/>
              </a:rPr>
              <a:t>maximize </a:t>
            </a:r>
            <a:r>
              <a:rPr b="0" i="0" lang="en-US" sz="1600" u="none" cap="none" strike="noStrike">
                <a:solidFill>
                  <a:srgbClr val="000000"/>
                </a:solidFill>
                <a:latin typeface="Trebuchet MS"/>
                <a:ea typeface="Trebuchet MS"/>
                <a:cs typeface="Trebuchet MS"/>
                <a:sym typeface="Trebuchet MS"/>
              </a:rPr>
              <a:t> </a:t>
            </a:r>
            <a:r>
              <a:rPr b="0" i="0" lang="en-US" sz="1600" u="sng" cap="none" strike="noStrike">
                <a:solidFill>
                  <a:srgbClr val="000000"/>
                </a:solidFill>
                <a:latin typeface="Trebuchet MS"/>
                <a:ea typeface="Trebuchet MS"/>
                <a:cs typeface="Trebuchet MS"/>
                <a:sym typeface="Trebuchet MS"/>
              </a:rPr>
              <a:t>the separation between classes</a:t>
            </a:r>
            <a:r>
              <a:rPr b="0" i="0" lang="en-US" sz="1600" u="none" cap="none" strike="noStrike">
                <a:solidFill>
                  <a:srgbClr val="000000"/>
                </a:solidFill>
                <a:latin typeface="Trebuchet MS"/>
                <a:ea typeface="Trebuchet MS"/>
                <a:cs typeface="Trebuchet MS"/>
                <a:sym typeface="Trebuchet MS"/>
              </a:rPr>
              <a:t>.</a:t>
            </a:r>
            <a:endParaRPr/>
          </a:p>
          <a:p>
            <a:pPr indent="-203200" lvl="1" marL="698500" marR="40640" rtl="0" algn="l">
              <a:lnSpc>
                <a:spcPct val="107916"/>
              </a:lnSpc>
              <a:spcBef>
                <a:spcPts val="530"/>
              </a:spcBef>
              <a:spcAft>
                <a:spcPts val="0"/>
              </a:spcAft>
              <a:buClr>
                <a:srgbClr val="000000"/>
              </a:buClr>
              <a:buSzPts val="2000"/>
              <a:buFont typeface="Arial"/>
              <a:buChar char="•"/>
            </a:pPr>
            <a:r>
              <a:rPr b="0" i="0" lang="en-US" sz="1600" u="none" cap="none" strike="noStrike">
                <a:solidFill>
                  <a:srgbClr val="000000"/>
                </a:solidFill>
                <a:latin typeface="Trebuchet MS"/>
                <a:ea typeface="Trebuchet MS"/>
                <a:cs typeface="Trebuchet MS"/>
                <a:sym typeface="Trebuchet MS"/>
              </a:rPr>
              <a:t>클래스 간의 분리를 최대화 하는 축을 나타내는 방향(선형판별식)을 찾습니다</a:t>
            </a:r>
            <a:endParaRPr b="0" i="0" sz="1600" u="none" cap="none" strike="noStrike">
              <a:solidFill>
                <a:srgbClr val="000000"/>
              </a:solidFill>
              <a:latin typeface="Trebuchet MS"/>
              <a:ea typeface="Trebuchet MS"/>
              <a:cs typeface="Trebuchet MS"/>
              <a:sym typeface="Trebuchet MS"/>
            </a:endParaRPr>
          </a:p>
        </p:txBody>
      </p:sp>
      <p:pic>
        <p:nvPicPr>
          <p:cNvPr id="268" name="Google Shape;268;p29"/>
          <p:cNvPicPr preferRelativeResize="0"/>
          <p:nvPr/>
        </p:nvPicPr>
        <p:blipFill rotWithShape="1">
          <a:blip r:embed="rId3">
            <a:alphaModFix/>
          </a:blip>
          <a:srcRect b="0" l="0" r="0" t="0"/>
          <a:stretch/>
        </p:blipFill>
        <p:spPr>
          <a:xfrm>
            <a:off x="3162511" y="4032801"/>
            <a:ext cx="5672328" cy="3011424"/>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72" name="Shape 272"/>
        <p:cNvGrpSpPr/>
        <p:nvPr/>
      </p:nvGrpSpPr>
      <p:grpSpPr>
        <a:xfrm>
          <a:off x="0" y="0"/>
          <a:ext cx="0" cy="0"/>
          <a:chOff x="0" y="0"/>
          <a:chExt cx="0" cy="0"/>
        </a:xfrm>
      </p:grpSpPr>
      <p:sp>
        <p:nvSpPr>
          <p:cNvPr id="273" name="Google Shape;273;p30"/>
          <p:cNvSpPr txBox="1"/>
          <p:nvPr>
            <p:ph type="title"/>
          </p:nvPr>
        </p:nvSpPr>
        <p:spPr>
          <a:xfrm>
            <a:off x="916955" y="623325"/>
            <a:ext cx="10215000" cy="12135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Projection &amp; Manifold Learning</a:t>
            </a:r>
            <a:endParaRPr sz="3900"/>
          </a:p>
          <a:p>
            <a:pPr indent="0" lvl="0" marL="0" rtl="0" algn="l">
              <a:lnSpc>
                <a:spcPct val="100000"/>
              </a:lnSpc>
              <a:spcBef>
                <a:spcPts val="0"/>
              </a:spcBef>
              <a:spcAft>
                <a:spcPts val="0"/>
              </a:spcAft>
              <a:buSzPts val="4000"/>
              <a:buNone/>
            </a:pPr>
            <a:r>
              <a:t/>
            </a:r>
            <a:endParaRPr sz="3900"/>
          </a:p>
        </p:txBody>
      </p:sp>
      <p:sp>
        <p:nvSpPr>
          <p:cNvPr id="274" name="Google Shape;274;p30"/>
          <p:cNvSpPr txBox="1"/>
          <p:nvPr/>
        </p:nvSpPr>
        <p:spPr>
          <a:xfrm>
            <a:off x="916939" y="1807971"/>
            <a:ext cx="2736300" cy="397500"/>
          </a:xfrm>
          <a:prstGeom prst="rect">
            <a:avLst/>
          </a:prstGeom>
          <a:noFill/>
          <a:ln>
            <a:noFill/>
          </a:ln>
        </p:spPr>
        <p:txBody>
          <a:bodyPr anchorCtr="0" anchor="t" bIns="0" lIns="0" spcFirstLastPara="1" rIns="0" wrap="square" tIns="12700">
            <a:spAutoFit/>
          </a:bodyPr>
          <a:lstStyle/>
          <a:p>
            <a:pPr indent="-209550" lvl="0" marL="241300" marR="0" rtl="0" algn="l">
              <a:lnSpc>
                <a:spcPct val="100000"/>
              </a:lnSpc>
              <a:spcBef>
                <a:spcPts val="0"/>
              </a:spcBef>
              <a:spcAft>
                <a:spcPts val="0"/>
              </a:spcAft>
              <a:buClr>
                <a:srgbClr val="000000"/>
              </a:buClr>
              <a:buSzPts val="2500"/>
              <a:buFont typeface="Arial"/>
              <a:buChar char="•"/>
            </a:pPr>
            <a:r>
              <a:rPr b="0" i="0" lang="en-US" sz="2500" u="none" cap="none" strike="noStrike">
                <a:solidFill>
                  <a:srgbClr val="000000"/>
                </a:solidFill>
                <a:latin typeface="Trebuchet MS"/>
                <a:ea typeface="Trebuchet MS"/>
                <a:cs typeface="Trebuchet MS"/>
                <a:sym typeface="Trebuchet MS"/>
              </a:rPr>
              <a:t>Swiss roll dataset</a:t>
            </a:r>
            <a:endParaRPr b="0" i="0" sz="2500" u="none" cap="none" strike="noStrike">
              <a:solidFill>
                <a:srgbClr val="000000"/>
              </a:solidFill>
              <a:latin typeface="Trebuchet MS"/>
              <a:ea typeface="Trebuchet MS"/>
              <a:cs typeface="Trebuchet MS"/>
              <a:sym typeface="Trebuchet MS"/>
            </a:endParaRPr>
          </a:p>
        </p:txBody>
      </p:sp>
      <p:pic>
        <p:nvPicPr>
          <p:cNvPr id="275" name="Google Shape;275;p30"/>
          <p:cNvPicPr preferRelativeResize="0"/>
          <p:nvPr/>
        </p:nvPicPr>
        <p:blipFill rotWithShape="1">
          <a:blip r:embed="rId3">
            <a:alphaModFix/>
          </a:blip>
          <a:srcRect b="0" l="0" r="0" t="0"/>
          <a:stretch/>
        </p:blipFill>
        <p:spPr>
          <a:xfrm>
            <a:off x="883919" y="2322576"/>
            <a:ext cx="5212080" cy="4084320"/>
          </a:xfrm>
          <a:prstGeom prst="rect">
            <a:avLst/>
          </a:prstGeom>
          <a:noFill/>
          <a:ln>
            <a:noFill/>
          </a:ln>
        </p:spPr>
      </p:pic>
      <p:pic>
        <p:nvPicPr>
          <p:cNvPr id="276" name="Google Shape;276;p30"/>
          <p:cNvPicPr preferRelativeResize="0"/>
          <p:nvPr/>
        </p:nvPicPr>
        <p:blipFill rotWithShape="1">
          <a:blip r:embed="rId4">
            <a:alphaModFix/>
          </a:blip>
          <a:srcRect b="0" l="0" r="0" t="0"/>
          <a:stretch/>
        </p:blipFill>
        <p:spPr>
          <a:xfrm>
            <a:off x="8177783" y="1371600"/>
            <a:ext cx="3624072" cy="2630424"/>
          </a:xfrm>
          <a:prstGeom prst="rect">
            <a:avLst/>
          </a:prstGeom>
          <a:noFill/>
          <a:ln>
            <a:noFill/>
          </a:ln>
        </p:spPr>
      </p:pic>
      <p:pic>
        <p:nvPicPr>
          <p:cNvPr id="277" name="Google Shape;277;p30"/>
          <p:cNvPicPr preferRelativeResize="0"/>
          <p:nvPr/>
        </p:nvPicPr>
        <p:blipFill rotWithShape="1">
          <a:blip r:embed="rId5">
            <a:alphaModFix/>
          </a:blip>
          <a:srcRect b="0" l="0" r="0" t="0"/>
          <a:stretch/>
        </p:blipFill>
        <p:spPr>
          <a:xfrm>
            <a:off x="8378952" y="4136135"/>
            <a:ext cx="3520440" cy="2542032"/>
          </a:xfrm>
          <a:prstGeom prst="rect">
            <a:avLst/>
          </a:prstGeom>
          <a:noFill/>
          <a:ln>
            <a:noFill/>
          </a:ln>
        </p:spPr>
      </p:pic>
      <p:sp>
        <p:nvSpPr>
          <p:cNvPr id="278" name="Google Shape;278;p30"/>
          <p:cNvSpPr txBox="1"/>
          <p:nvPr/>
        </p:nvSpPr>
        <p:spPr>
          <a:xfrm>
            <a:off x="6867477" y="2706125"/>
            <a:ext cx="1310400" cy="2898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Trebuchet MS"/>
                <a:ea typeface="Trebuchet MS"/>
                <a:cs typeface="Trebuchet MS"/>
                <a:sym typeface="Trebuchet MS"/>
              </a:rPr>
              <a:t>Projection</a:t>
            </a:r>
            <a:endParaRPr b="0" i="0" sz="1800" u="none" cap="none" strike="noStrike">
              <a:solidFill>
                <a:srgbClr val="000000"/>
              </a:solidFill>
              <a:latin typeface="Trebuchet MS"/>
              <a:ea typeface="Trebuchet MS"/>
              <a:cs typeface="Trebuchet MS"/>
              <a:sym typeface="Trebuchet MS"/>
            </a:endParaRPr>
          </a:p>
        </p:txBody>
      </p:sp>
      <p:sp>
        <p:nvSpPr>
          <p:cNvPr id="279" name="Google Shape;279;p30"/>
          <p:cNvSpPr txBox="1"/>
          <p:nvPr/>
        </p:nvSpPr>
        <p:spPr>
          <a:xfrm>
            <a:off x="6867479" y="5242050"/>
            <a:ext cx="1310400" cy="2898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Trebuchet MS"/>
                <a:ea typeface="Trebuchet MS"/>
                <a:cs typeface="Trebuchet MS"/>
                <a:sym typeface="Trebuchet MS"/>
              </a:rPr>
              <a:t>Unrolling</a:t>
            </a:r>
            <a:endParaRPr b="0" i="0" sz="1800" u="none" cap="none" strike="noStrike">
              <a:solidFill>
                <a:srgbClr val="000000"/>
              </a:solidFill>
              <a:latin typeface="Trebuchet MS"/>
              <a:ea typeface="Trebuchet MS"/>
              <a:cs typeface="Trebuchet MS"/>
              <a:sym typeface="Trebuchet M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89" name="Shape 89"/>
        <p:cNvGrpSpPr/>
        <p:nvPr/>
      </p:nvGrpSpPr>
      <p:grpSpPr>
        <a:xfrm>
          <a:off x="0" y="0"/>
          <a:ext cx="0" cy="0"/>
          <a:chOff x="0" y="0"/>
          <a:chExt cx="0" cy="0"/>
        </a:xfrm>
      </p:grpSpPr>
      <p:sp>
        <p:nvSpPr>
          <p:cNvPr id="90" name="Google Shape;90;p4"/>
          <p:cNvSpPr txBox="1"/>
          <p:nvPr>
            <p:ph type="title"/>
          </p:nvPr>
        </p:nvSpPr>
        <p:spPr>
          <a:xfrm>
            <a:off x="916939" y="623315"/>
            <a:ext cx="51594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High-dimensional Data</a:t>
            </a:r>
            <a:endParaRPr sz="3900"/>
          </a:p>
        </p:txBody>
      </p:sp>
      <p:sp>
        <p:nvSpPr>
          <p:cNvPr id="91" name="Google Shape;91;p4"/>
          <p:cNvSpPr txBox="1"/>
          <p:nvPr/>
        </p:nvSpPr>
        <p:spPr>
          <a:xfrm>
            <a:off x="916964" y="1725675"/>
            <a:ext cx="5670600" cy="2361300"/>
          </a:xfrm>
          <a:prstGeom prst="rect">
            <a:avLst/>
          </a:prstGeom>
          <a:noFill/>
          <a:ln>
            <a:noFill/>
          </a:ln>
        </p:spPr>
        <p:txBody>
          <a:bodyPr anchorCtr="0" anchor="t" bIns="0" lIns="0" spcFirstLastPara="1" rIns="0" wrap="square" tIns="94600">
            <a:spAutoFit/>
          </a:bodyPr>
          <a:lstStyle/>
          <a:p>
            <a:pPr indent="-209550" lvl="0" marL="241300" marR="0" rtl="0" algn="l">
              <a:lnSpc>
                <a:spcPct val="100000"/>
              </a:lnSpc>
              <a:spcBef>
                <a:spcPts val="0"/>
              </a:spcBef>
              <a:spcAft>
                <a:spcPts val="0"/>
              </a:spcAft>
              <a:buClr>
                <a:srgbClr val="000000"/>
              </a:buClr>
              <a:buSzPts val="2500"/>
              <a:buFont typeface="Arial"/>
              <a:buChar char="•"/>
            </a:pPr>
            <a:r>
              <a:rPr b="0" i="0" lang="en-US" sz="2500" u="none" cap="none" strike="noStrike">
                <a:solidFill>
                  <a:srgbClr val="000000"/>
                </a:solidFill>
                <a:latin typeface="Trebuchet MS"/>
                <a:ea typeface="Trebuchet MS"/>
                <a:cs typeface="Trebuchet MS"/>
                <a:sym typeface="Trebuchet MS"/>
              </a:rPr>
              <a:t>Biomedical data</a:t>
            </a:r>
            <a:endParaRPr b="0" i="0" sz="2500" u="none" cap="none" strike="noStrike">
              <a:solidFill>
                <a:srgbClr val="000000"/>
              </a:solidFill>
              <a:latin typeface="Trebuchet MS"/>
              <a:ea typeface="Trebuchet MS"/>
              <a:cs typeface="Trebuchet MS"/>
              <a:sym typeface="Trebuchet MS"/>
            </a:endParaRPr>
          </a:p>
          <a:p>
            <a:pPr indent="-209550" lvl="0" marL="241300" marR="0" rtl="0" algn="l">
              <a:lnSpc>
                <a:spcPct val="100000"/>
              </a:lnSpc>
              <a:spcBef>
                <a:spcPts val="650"/>
              </a:spcBef>
              <a:spcAft>
                <a:spcPts val="0"/>
              </a:spcAft>
              <a:buClr>
                <a:srgbClr val="000000"/>
              </a:buClr>
              <a:buSzPts val="2500"/>
              <a:buFont typeface="Arial"/>
              <a:buChar char="•"/>
            </a:pPr>
            <a:r>
              <a:rPr b="0" i="0" lang="en-US" sz="2500" u="none" cap="none" strike="noStrike">
                <a:solidFill>
                  <a:srgbClr val="000000"/>
                </a:solidFill>
                <a:latin typeface="Trebuchet MS"/>
                <a:ea typeface="Trebuchet MS"/>
                <a:cs typeface="Trebuchet MS"/>
                <a:sym typeface="Trebuchet MS"/>
              </a:rPr>
              <a:t>Image data</a:t>
            </a:r>
            <a:endParaRPr b="0" i="0" sz="2500" u="none" cap="none" strike="noStrike">
              <a:solidFill>
                <a:srgbClr val="000000"/>
              </a:solidFill>
              <a:latin typeface="Trebuchet MS"/>
              <a:ea typeface="Trebuchet MS"/>
              <a:cs typeface="Trebuchet MS"/>
              <a:sym typeface="Trebuchet MS"/>
            </a:endParaRPr>
          </a:p>
          <a:p>
            <a:pPr indent="-209550" lvl="0" marL="241300" marR="0" rtl="0" algn="l">
              <a:lnSpc>
                <a:spcPct val="100000"/>
              </a:lnSpc>
              <a:spcBef>
                <a:spcPts val="625"/>
              </a:spcBef>
              <a:spcAft>
                <a:spcPts val="0"/>
              </a:spcAft>
              <a:buClr>
                <a:srgbClr val="000000"/>
              </a:buClr>
              <a:buSzPts val="2500"/>
              <a:buFont typeface="Arial"/>
              <a:buChar char="•"/>
            </a:pPr>
            <a:r>
              <a:rPr b="0" i="0" lang="en-US" sz="2500" u="none" cap="none" strike="noStrike">
                <a:solidFill>
                  <a:srgbClr val="000000"/>
                </a:solidFill>
                <a:latin typeface="Trebuchet MS"/>
                <a:ea typeface="Trebuchet MS"/>
                <a:cs typeface="Trebuchet MS"/>
                <a:sym typeface="Trebuchet MS"/>
              </a:rPr>
              <a:t>Network data</a:t>
            </a:r>
            <a:endParaRPr b="0" i="0" sz="2500" u="none" cap="none" strike="noStrike">
              <a:solidFill>
                <a:srgbClr val="000000"/>
              </a:solidFill>
              <a:latin typeface="Trebuchet MS"/>
              <a:ea typeface="Trebuchet MS"/>
              <a:cs typeface="Trebuchet MS"/>
              <a:sym typeface="Trebuchet MS"/>
            </a:endParaRPr>
          </a:p>
          <a:p>
            <a:pPr indent="-209550" lvl="0" marL="241300" marR="0" rtl="0" algn="l">
              <a:lnSpc>
                <a:spcPct val="100000"/>
              </a:lnSpc>
              <a:spcBef>
                <a:spcPts val="645"/>
              </a:spcBef>
              <a:spcAft>
                <a:spcPts val="0"/>
              </a:spcAft>
              <a:buClr>
                <a:srgbClr val="000000"/>
              </a:buClr>
              <a:buSzPts val="2500"/>
              <a:buFont typeface="Arial"/>
              <a:buChar char="•"/>
            </a:pPr>
            <a:r>
              <a:rPr b="0" i="0" lang="en-US" sz="2500" u="none" cap="none" strike="noStrike">
                <a:solidFill>
                  <a:srgbClr val="000000"/>
                </a:solidFill>
                <a:latin typeface="Trebuchet MS"/>
                <a:ea typeface="Trebuchet MS"/>
                <a:cs typeface="Trebuchet MS"/>
                <a:sym typeface="Trebuchet MS"/>
              </a:rPr>
              <a:t>Text data</a:t>
            </a:r>
            <a:endParaRPr b="0" i="0" sz="2500" u="none" cap="none" strike="noStrike">
              <a:solidFill>
                <a:srgbClr val="000000"/>
              </a:solidFill>
              <a:latin typeface="Trebuchet MS"/>
              <a:ea typeface="Trebuchet MS"/>
              <a:cs typeface="Trebuchet MS"/>
              <a:sym typeface="Trebuchet MS"/>
            </a:endParaRPr>
          </a:p>
          <a:p>
            <a:pPr indent="-209550" lvl="0" marL="241300" marR="0" rtl="0" algn="l">
              <a:lnSpc>
                <a:spcPct val="100000"/>
              </a:lnSpc>
              <a:spcBef>
                <a:spcPts val="745"/>
              </a:spcBef>
              <a:spcAft>
                <a:spcPts val="0"/>
              </a:spcAft>
              <a:buClr>
                <a:srgbClr val="000000"/>
              </a:buClr>
              <a:buSzPts val="2500"/>
              <a:buFont typeface="Arial"/>
              <a:buChar char="•"/>
            </a:pPr>
            <a:r>
              <a:rPr b="0" i="0" lang="en-US" sz="2500" u="none" cap="none" strike="noStrike">
                <a:solidFill>
                  <a:srgbClr val="000000"/>
                </a:solidFill>
                <a:latin typeface="Trebuchet MS"/>
                <a:ea typeface="Trebuchet MS"/>
                <a:cs typeface="Trebuchet MS"/>
                <a:sym typeface="Trebuchet MS"/>
              </a:rPr>
              <a:t>And more …</a:t>
            </a:r>
            <a:endParaRPr b="0" i="0" sz="2500" u="none" cap="none" strike="noStrike">
              <a:solidFill>
                <a:srgbClr val="000000"/>
              </a:solidFill>
              <a:latin typeface="Trebuchet MS"/>
              <a:ea typeface="Trebuchet MS"/>
              <a:cs typeface="Trebuchet MS"/>
              <a:sym typeface="Trebuchet M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95" name="Shape 95"/>
        <p:cNvGrpSpPr/>
        <p:nvPr/>
      </p:nvGrpSpPr>
      <p:grpSpPr>
        <a:xfrm>
          <a:off x="0" y="0"/>
          <a:ext cx="0" cy="0"/>
          <a:chOff x="0" y="0"/>
          <a:chExt cx="0" cy="0"/>
        </a:xfrm>
      </p:grpSpPr>
      <p:sp>
        <p:nvSpPr>
          <p:cNvPr id="96" name="Google Shape;96;p5"/>
          <p:cNvSpPr txBox="1"/>
          <p:nvPr>
            <p:ph type="title"/>
          </p:nvPr>
        </p:nvSpPr>
        <p:spPr>
          <a:xfrm>
            <a:off x="916939" y="623315"/>
            <a:ext cx="70116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Why dimensionality reduction?</a:t>
            </a:r>
            <a:endParaRPr sz="3900"/>
          </a:p>
        </p:txBody>
      </p:sp>
      <p:sp>
        <p:nvSpPr>
          <p:cNvPr id="97" name="Google Shape;97;p5"/>
          <p:cNvSpPr txBox="1"/>
          <p:nvPr/>
        </p:nvSpPr>
        <p:spPr>
          <a:xfrm>
            <a:off x="916939" y="1807971"/>
            <a:ext cx="10332600" cy="4456200"/>
          </a:xfrm>
          <a:prstGeom prst="rect">
            <a:avLst/>
          </a:prstGeom>
          <a:noFill/>
          <a:ln>
            <a:noFill/>
          </a:ln>
        </p:spPr>
        <p:txBody>
          <a:bodyPr anchorCtr="0" anchor="t" bIns="0" lIns="0" spcFirstLastPara="1" rIns="0" wrap="square" tIns="12700">
            <a:spAutoFit/>
          </a:bodyPr>
          <a:lstStyle/>
          <a:p>
            <a:pPr indent="-209550" lvl="0" marL="241300" marR="0" rtl="0" algn="l">
              <a:lnSpc>
                <a:spcPct val="100000"/>
              </a:lnSpc>
              <a:spcBef>
                <a:spcPts val="0"/>
              </a:spcBef>
              <a:spcAft>
                <a:spcPts val="0"/>
              </a:spcAft>
              <a:buClr>
                <a:srgbClr val="000000"/>
              </a:buClr>
              <a:buSzPts val="2500"/>
              <a:buFont typeface="Arial"/>
              <a:buChar char="•"/>
            </a:pPr>
            <a:r>
              <a:rPr b="0" i="0" lang="en-US" sz="2500" u="none" cap="none" strike="noStrike">
                <a:solidFill>
                  <a:srgbClr val="000000"/>
                </a:solidFill>
                <a:latin typeface="Trebuchet MS"/>
                <a:ea typeface="Trebuchet MS"/>
                <a:cs typeface="Trebuchet MS"/>
                <a:sym typeface="Trebuchet MS"/>
              </a:rPr>
              <a:t>A large number of features make training </a:t>
            </a:r>
            <a:r>
              <a:rPr b="0" i="0" lang="en-US" sz="2500" u="sng" cap="none" strike="noStrike">
                <a:solidFill>
                  <a:srgbClr val="000000"/>
                </a:solidFill>
                <a:latin typeface="Trebuchet MS"/>
                <a:ea typeface="Trebuchet MS"/>
                <a:cs typeface="Trebuchet MS"/>
                <a:sym typeface="Trebuchet MS"/>
              </a:rPr>
              <a:t>slow</a:t>
            </a:r>
            <a:r>
              <a:rPr b="0" i="0" lang="en-US" sz="2500" u="none" cap="none" strike="noStrike">
                <a:solidFill>
                  <a:srgbClr val="000000"/>
                </a:solidFill>
                <a:latin typeface="Trebuchet MS"/>
                <a:ea typeface="Trebuchet MS"/>
                <a:cs typeface="Trebuchet MS"/>
                <a:sym typeface="Trebuchet MS"/>
              </a:rPr>
              <a:t>.</a:t>
            </a:r>
            <a:endParaRPr b="0" i="0" sz="2500" u="none" cap="none" strike="noStrike">
              <a:solidFill>
                <a:srgbClr val="000000"/>
              </a:solidFill>
              <a:latin typeface="Trebuchet MS"/>
              <a:ea typeface="Trebuchet MS"/>
              <a:cs typeface="Trebuchet MS"/>
              <a:sym typeface="Trebuchet MS"/>
            </a:endParaRPr>
          </a:p>
          <a:p>
            <a:pPr indent="-209550" lvl="1" marL="698500" marR="950594" rtl="0" algn="l">
              <a:lnSpc>
                <a:spcPct val="107916"/>
              </a:lnSpc>
              <a:spcBef>
                <a:spcPts val="464"/>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Many machine learning problems involve thousands or even millions of  features.</a:t>
            </a:r>
            <a:endParaRPr b="0" i="0" sz="2100" u="none" cap="none" strike="noStrike">
              <a:solidFill>
                <a:srgbClr val="000000"/>
              </a:solidFill>
              <a:latin typeface="Trebuchet MS"/>
              <a:ea typeface="Trebuchet MS"/>
              <a:cs typeface="Trebuchet MS"/>
              <a:sym typeface="Trebuchet MS"/>
            </a:endParaRPr>
          </a:p>
          <a:p>
            <a:pPr indent="-209550" lvl="0" marL="241300" marR="0" rtl="0" algn="l">
              <a:lnSpc>
                <a:spcPct val="100000"/>
              </a:lnSpc>
              <a:spcBef>
                <a:spcPts val="690"/>
              </a:spcBef>
              <a:spcAft>
                <a:spcPts val="0"/>
              </a:spcAft>
              <a:buClr>
                <a:srgbClr val="000000"/>
              </a:buClr>
              <a:buSzPts val="2500"/>
              <a:buFont typeface="Arial"/>
              <a:buChar char="•"/>
            </a:pPr>
            <a:r>
              <a:rPr b="0" i="0" lang="en-US" sz="2500" u="none" cap="none" strike="noStrike">
                <a:solidFill>
                  <a:srgbClr val="000000"/>
                </a:solidFill>
                <a:latin typeface="Trebuchet MS"/>
                <a:ea typeface="Trebuchet MS"/>
                <a:cs typeface="Trebuchet MS"/>
                <a:sym typeface="Trebuchet MS"/>
              </a:rPr>
              <a:t>Reducing dimensionality may </a:t>
            </a:r>
            <a:r>
              <a:rPr b="0" i="0" lang="en-US" sz="2500" u="sng" cap="none" strike="noStrike">
                <a:solidFill>
                  <a:srgbClr val="000000"/>
                </a:solidFill>
                <a:latin typeface="Trebuchet MS"/>
                <a:ea typeface="Trebuchet MS"/>
                <a:cs typeface="Trebuchet MS"/>
                <a:sym typeface="Trebuchet MS"/>
              </a:rPr>
              <a:t>filter out noise</a:t>
            </a:r>
            <a:r>
              <a:rPr b="0" i="0" lang="en-US" sz="2500" u="none" cap="none" strike="noStrike">
                <a:solidFill>
                  <a:srgbClr val="000000"/>
                </a:solidFill>
                <a:latin typeface="Trebuchet MS"/>
                <a:ea typeface="Trebuchet MS"/>
                <a:cs typeface="Trebuchet MS"/>
                <a:sym typeface="Trebuchet MS"/>
              </a:rPr>
              <a:t> and unnecessary details.</a:t>
            </a:r>
            <a:endParaRPr b="0" i="0" sz="2500" u="none" cap="none" strike="noStrike">
              <a:solidFill>
                <a:srgbClr val="000000"/>
              </a:solidFill>
              <a:latin typeface="Trebuchet MS"/>
              <a:ea typeface="Trebuchet MS"/>
              <a:cs typeface="Trebuchet MS"/>
              <a:sym typeface="Trebuchet MS"/>
            </a:endParaRPr>
          </a:p>
          <a:p>
            <a:pPr indent="-209550" lvl="1" marL="698500" marR="0" rtl="0" algn="l">
              <a:lnSpc>
                <a:spcPct val="100000"/>
              </a:lnSpc>
              <a:spcBef>
                <a:spcPts val="229"/>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Some features may overlap and correlated.</a:t>
            </a:r>
            <a:endParaRPr b="0" i="0" sz="2100" u="none" cap="none" strike="noStrike">
              <a:solidFill>
                <a:srgbClr val="000000"/>
              </a:solidFill>
              <a:latin typeface="Trebuchet MS"/>
              <a:ea typeface="Trebuchet MS"/>
              <a:cs typeface="Trebuchet MS"/>
              <a:sym typeface="Trebuchet MS"/>
            </a:endParaRPr>
          </a:p>
          <a:p>
            <a:pPr indent="-209550" lvl="0" marL="241300" marR="0" rtl="0" algn="l">
              <a:lnSpc>
                <a:spcPct val="100000"/>
              </a:lnSpc>
              <a:spcBef>
                <a:spcPts val="635"/>
              </a:spcBef>
              <a:spcAft>
                <a:spcPts val="0"/>
              </a:spcAft>
              <a:buClr>
                <a:srgbClr val="000000"/>
              </a:buClr>
              <a:buSzPts val="2500"/>
              <a:buFont typeface="Arial"/>
              <a:buChar char="•"/>
            </a:pPr>
            <a:r>
              <a:rPr b="0" i="0" lang="en-US" sz="2500" u="none" cap="none" strike="noStrike">
                <a:solidFill>
                  <a:srgbClr val="000000"/>
                </a:solidFill>
                <a:latin typeface="Trebuchet MS"/>
                <a:ea typeface="Trebuchet MS"/>
                <a:cs typeface="Trebuchet MS"/>
                <a:sym typeface="Trebuchet MS"/>
              </a:rPr>
              <a:t>Dimensionality reduction is useful for </a:t>
            </a:r>
            <a:r>
              <a:rPr b="0" i="0" lang="en-US" sz="2500" u="sng" cap="none" strike="noStrike">
                <a:solidFill>
                  <a:srgbClr val="000000"/>
                </a:solidFill>
                <a:latin typeface="Trebuchet MS"/>
                <a:ea typeface="Trebuchet MS"/>
                <a:cs typeface="Trebuchet MS"/>
                <a:sym typeface="Trebuchet MS"/>
              </a:rPr>
              <a:t>data visualization</a:t>
            </a:r>
            <a:r>
              <a:rPr b="0" i="0" lang="en-US" sz="2500" u="none" cap="none" strike="noStrike">
                <a:solidFill>
                  <a:srgbClr val="000000"/>
                </a:solidFill>
                <a:latin typeface="Trebuchet MS"/>
                <a:ea typeface="Trebuchet MS"/>
                <a:cs typeface="Trebuchet MS"/>
                <a:sym typeface="Trebuchet MS"/>
              </a:rPr>
              <a:t>.</a:t>
            </a:r>
            <a:endParaRPr b="0" i="0" sz="2500" u="none" cap="none" strike="noStrike">
              <a:solidFill>
                <a:srgbClr val="000000"/>
              </a:solidFill>
              <a:latin typeface="Trebuchet MS"/>
              <a:ea typeface="Trebuchet MS"/>
              <a:cs typeface="Trebuchet MS"/>
              <a:sym typeface="Trebuchet MS"/>
            </a:endParaRPr>
          </a:p>
          <a:p>
            <a:pPr indent="-209550" lvl="1" marL="698500" marR="5080" rtl="0" algn="l">
              <a:lnSpc>
                <a:spcPct val="109166"/>
              </a:lnSpc>
              <a:spcBef>
                <a:spcPts val="535"/>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Reducing the number of dimensions down to two (or three) makes it possible  to plot high-dimensional data and visually detect patterns.</a:t>
            </a:r>
            <a:endParaRPr b="0" i="0" sz="2100" u="none" cap="none" strike="noStrike">
              <a:solidFill>
                <a:srgbClr val="000000"/>
              </a:solidFill>
              <a:latin typeface="Trebuchet MS"/>
              <a:ea typeface="Trebuchet MS"/>
              <a:cs typeface="Trebuchet MS"/>
              <a:sym typeface="Trebuchet MS"/>
            </a:endParaRPr>
          </a:p>
          <a:p>
            <a:pPr indent="-361950" lvl="0" marL="457200" marR="5080" rtl="0" algn="l">
              <a:lnSpc>
                <a:spcPct val="109166"/>
              </a:lnSpc>
              <a:spcBef>
                <a:spcPts val="535"/>
              </a:spcBef>
              <a:spcAft>
                <a:spcPts val="0"/>
              </a:spcAft>
              <a:buClr>
                <a:srgbClr val="000000"/>
              </a:buClr>
              <a:buSzPts val="2100"/>
              <a:buFont typeface="Trebuchet MS"/>
              <a:buChar char="•"/>
            </a:pPr>
            <a:r>
              <a:rPr b="0" i="0" lang="en-US" sz="1200" u="none" cap="none" strike="noStrike">
                <a:solidFill>
                  <a:srgbClr val="666666"/>
                </a:solidFill>
                <a:highlight>
                  <a:srgbClr val="FFFFFF"/>
                </a:highlight>
                <a:latin typeface="Malgun Gothic"/>
                <a:ea typeface="Malgun Gothic"/>
                <a:cs typeface="Malgun Gothic"/>
                <a:sym typeface="Malgun Gothic"/>
              </a:rPr>
              <a:t>1. 더 나은 성능의 모델을 만들기 위해</a:t>
            </a:r>
            <a:endParaRPr b="0" i="0" sz="1200" u="none" cap="none" strike="noStrike">
              <a:solidFill>
                <a:srgbClr val="666666"/>
              </a:solidFill>
              <a:highlight>
                <a:srgbClr val="FFFFFF"/>
              </a:highlight>
              <a:latin typeface="Malgun Gothic"/>
              <a:ea typeface="Malgun Gothic"/>
              <a:cs typeface="Malgun Gothic"/>
              <a:sym typeface="Malgun Gothic"/>
            </a:endParaRPr>
          </a:p>
          <a:p>
            <a:pPr indent="-361950" lvl="0" marL="457200" marR="5080" rtl="0" algn="l">
              <a:lnSpc>
                <a:spcPct val="109166"/>
              </a:lnSpc>
              <a:spcBef>
                <a:spcPts val="535"/>
              </a:spcBef>
              <a:spcAft>
                <a:spcPts val="0"/>
              </a:spcAft>
              <a:buClr>
                <a:srgbClr val="000000"/>
              </a:buClr>
              <a:buSzPts val="2100"/>
              <a:buFont typeface="Trebuchet MS"/>
              <a:buChar char="•"/>
            </a:pPr>
            <a:r>
              <a:rPr b="0" i="0" lang="en-US" sz="1200" u="none" cap="none" strike="noStrike">
                <a:solidFill>
                  <a:srgbClr val="666666"/>
                </a:solidFill>
                <a:highlight>
                  <a:srgbClr val="FFFFFF"/>
                </a:highlight>
                <a:latin typeface="Malgun Gothic"/>
                <a:ea typeface="Malgun Gothic"/>
                <a:cs typeface="Malgun Gothic"/>
                <a:sym typeface="Malgun Gothic"/>
              </a:rPr>
              <a:t>2. 이해하기 쉬운 모델을 만들기 위해</a:t>
            </a:r>
            <a:endParaRPr b="0" i="0" sz="1200" u="none" cap="none" strike="noStrike">
              <a:solidFill>
                <a:srgbClr val="666666"/>
              </a:solidFill>
              <a:highlight>
                <a:srgbClr val="FFFFFF"/>
              </a:highlight>
              <a:latin typeface="Malgun Gothic"/>
              <a:ea typeface="Malgun Gothic"/>
              <a:cs typeface="Malgun Gothic"/>
              <a:sym typeface="Malgun Gothic"/>
            </a:endParaRPr>
          </a:p>
          <a:p>
            <a:pPr indent="-361950" lvl="0" marL="457200" marR="5080" rtl="0" algn="l">
              <a:lnSpc>
                <a:spcPct val="109166"/>
              </a:lnSpc>
              <a:spcBef>
                <a:spcPts val="535"/>
              </a:spcBef>
              <a:spcAft>
                <a:spcPts val="0"/>
              </a:spcAft>
              <a:buClr>
                <a:srgbClr val="000000"/>
              </a:buClr>
              <a:buSzPts val="2100"/>
              <a:buFont typeface="Trebuchet MS"/>
              <a:buChar char="•"/>
            </a:pPr>
            <a:r>
              <a:rPr b="0" i="0" lang="en-US" sz="1200" u="none" cap="none" strike="noStrike">
                <a:solidFill>
                  <a:srgbClr val="666666"/>
                </a:solidFill>
                <a:highlight>
                  <a:srgbClr val="FFFFFF"/>
                </a:highlight>
                <a:latin typeface="Malgun Gothic"/>
                <a:ea typeface="Malgun Gothic"/>
                <a:cs typeface="Malgun Gothic"/>
                <a:sym typeface="Malgun Gothic"/>
              </a:rPr>
              <a:t>3. 더 빠르게 실행되는 모델을 만들기 위해</a:t>
            </a:r>
            <a:endParaRPr b="0" i="0" sz="2100" u="none" cap="none" strike="noStrike">
              <a:solidFill>
                <a:srgbClr val="000000"/>
              </a:solidFill>
              <a:latin typeface="Trebuchet MS"/>
              <a:ea typeface="Trebuchet MS"/>
              <a:cs typeface="Trebuchet MS"/>
              <a:sym typeface="Trebuchet M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01" name="Shape 101"/>
        <p:cNvGrpSpPr/>
        <p:nvPr/>
      </p:nvGrpSpPr>
      <p:grpSpPr>
        <a:xfrm>
          <a:off x="0" y="0"/>
          <a:ext cx="0" cy="0"/>
          <a:chOff x="0" y="0"/>
          <a:chExt cx="0" cy="0"/>
        </a:xfrm>
      </p:grpSpPr>
      <p:sp>
        <p:nvSpPr>
          <p:cNvPr id="102" name="Google Shape;102;p6"/>
          <p:cNvSpPr txBox="1"/>
          <p:nvPr>
            <p:ph type="title"/>
          </p:nvPr>
        </p:nvSpPr>
        <p:spPr>
          <a:xfrm>
            <a:off x="916939" y="623315"/>
            <a:ext cx="58470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Dimensionality Reduction</a:t>
            </a:r>
            <a:endParaRPr sz="3900"/>
          </a:p>
        </p:txBody>
      </p:sp>
      <p:pic>
        <p:nvPicPr>
          <p:cNvPr id="103" name="Google Shape;103;p6"/>
          <p:cNvPicPr preferRelativeResize="0"/>
          <p:nvPr/>
        </p:nvPicPr>
        <p:blipFill rotWithShape="1">
          <a:blip r:embed="rId3">
            <a:alphaModFix/>
          </a:blip>
          <a:srcRect b="0" l="0" r="0" t="0"/>
          <a:stretch/>
        </p:blipFill>
        <p:spPr>
          <a:xfrm>
            <a:off x="1127760" y="3846833"/>
            <a:ext cx="3294888" cy="2511552"/>
          </a:xfrm>
          <a:prstGeom prst="rect">
            <a:avLst/>
          </a:prstGeom>
          <a:noFill/>
          <a:ln>
            <a:noFill/>
          </a:ln>
        </p:spPr>
      </p:pic>
      <p:sp>
        <p:nvSpPr>
          <p:cNvPr id="104" name="Google Shape;104;p6"/>
          <p:cNvSpPr txBox="1"/>
          <p:nvPr>
            <p:ph idx="1" type="body"/>
          </p:nvPr>
        </p:nvSpPr>
        <p:spPr>
          <a:xfrm>
            <a:off x="829000" y="1469625"/>
            <a:ext cx="9972300" cy="2350002"/>
          </a:xfrm>
          <a:prstGeom prst="rect">
            <a:avLst/>
          </a:prstGeom>
          <a:noFill/>
          <a:ln>
            <a:noFill/>
          </a:ln>
        </p:spPr>
        <p:txBody>
          <a:bodyPr anchorCtr="0" anchor="t" bIns="0" lIns="0" spcFirstLastPara="1" rIns="0" wrap="square" tIns="12700">
            <a:spAutoFit/>
          </a:bodyPr>
          <a:lstStyle/>
          <a:p>
            <a:pPr indent="-196850" lvl="0" marL="315595" rtl="0" algn="l">
              <a:lnSpc>
                <a:spcPct val="100000"/>
              </a:lnSpc>
              <a:spcBef>
                <a:spcPts val="0"/>
              </a:spcBef>
              <a:spcAft>
                <a:spcPts val="0"/>
              </a:spcAft>
              <a:buClr>
                <a:schemeClr val="dk1"/>
              </a:buClr>
              <a:buSzPts val="2300"/>
              <a:buFont typeface="Arial"/>
              <a:buChar char="•"/>
            </a:pPr>
            <a:r>
              <a:rPr lang="en-US" sz="2300"/>
              <a:t>Dimensionality reduction does not always result in a </a:t>
            </a:r>
            <a:r>
              <a:rPr lang="en-US" sz="2300" u="sng"/>
              <a:t>better solution</a:t>
            </a:r>
            <a:r>
              <a:rPr lang="en-US" sz="2300"/>
              <a:t>.</a:t>
            </a:r>
            <a:endParaRPr/>
          </a:p>
          <a:p>
            <a:pPr indent="-196850" lvl="0" marL="315595" rtl="0" algn="l">
              <a:lnSpc>
                <a:spcPct val="100000"/>
              </a:lnSpc>
              <a:spcBef>
                <a:spcPts val="0"/>
              </a:spcBef>
              <a:spcAft>
                <a:spcPts val="0"/>
              </a:spcAft>
              <a:buClr>
                <a:schemeClr val="dk1"/>
              </a:buClr>
              <a:buSzPts val="2300"/>
              <a:buFont typeface="Arial"/>
              <a:buChar char="•"/>
            </a:pPr>
            <a:r>
              <a:rPr lang="en-US" sz="2300"/>
              <a:t>반드시 차원축소가 좋은 것은 아니다. </a:t>
            </a:r>
            <a:endParaRPr sz="2300"/>
          </a:p>
          <a:p>
            <a:pPr indent="-196850" lvl="1" marL="772795" marR="90170" rtl="0" algn="l">
              <a:lnSpc>
                <a:spcPct val="107916"/>
              </a:lnSpc>
              <a:spcBef>
                <a:spcPts val="464"/>
              </a:spcBef>
              <a:spcAft>
                <a:spcPts val="0"/>
              </a:spcAft>
              <a:buSzPts val="1900"/>
              <a:buFont typeface="Arial"/>
              <a:buChar char="•"/>
            </a:pPr>
            <a:r>
              <a:rPr lang="en-US">
                <a:latin typeface="Trebuchet MS"/>
                <a:ea typeface="Trebuchet MS"/>
                <a:cs typeface="Trebuchet MS"/>
                <a:sym typeface="Trebuchet MS"/>
              </a:rPr>
              <a:t>Reducing dimensionality </a:t>
            </a:r>
            <a:r>
              <a:rPr lang="en-US" u="sng">
                <a:latin typeface="Trebuchet MS"/>
                <a:ea typeface="Trebuchet MS"/>
                <a:cs typeface="Trebuchet MS"/>
                <a:sym typeface="Trebuchet MS"/>
              </a:rPr>
              <a:t>loses</a:t>
            </a:r>
            <a:r>
              <a:rPr lang="en-US">
                <a:latin typeface="Trebuchet MS"/>
                <a:ea typeface="Trebuchet MS"/>
                <a:cs typeface="Trebuchet MS"/>
                <a:sym typeface="Trebuchet MS"/>
              </a:rPr>
              <a:t> some information, it might be </a:t>
            </a:r>
            <a:r>
              <a:rPr lang="en-US" u="sng">
                <a:latin typeface="Trebuchet MS"/>
                <a:ea typeface="Trebuchet MS"/>
                <a:cs typeface="Trebuchet MS"/>
                <a:sym typeface="Trebuchet MS"/>
              </a:rPr>
              <a:t>noise</a:t>
            </a:r>
            <a:r>
              <a:rPr lang="en-US">
                <a:latin typeface="Trebuchet MS"/>
                <a:ea typeface="Trebuchet MS"/>
                <a:cs typeface="Trebuchet MS"/>
                <a:sym typeface="Trebuchet MS"/>
              </a:rPr>
              <a:t> or might be  some </a:t>
            </a:r>
            <a:r>
              <a:rPr lang="en-US" u="sng">
                <a:latin typeface="Trebuchet MS"/>
                <a:ea typeface="Trebuchet MS"/>
                <a:cs typeface="Trebuchet MS"/>
                <a:sym typeface="Trebuchet MS"/>
              </a:rPr>
              <a:t>useful information</a:t>
            </a:r>
            <a:r>
              <a:rPr lang="en-US">
                <a:latin typeface="Trebuchet MS"/>
                <a:ea typeface="Trebuchet MS"/>
                <a:cs typeface="Trebuchet MS"/>
                <a:sym typeface="Trebuchet MS"/>
              </a:rPr>
              <a:t>. 정보손실(노이즈? 중요한 정보?)</a:t>
            </a:r>
            <a:endParaRPr>
              <a:latin typeface="Trebuchet MS"/>
              <a:ea typeface="Trebuchet MS"/>
              <a:cs typeface="Trebuchet MS"/>
              <a:sym typeface="Trebuchet MS"/>
            </a:endParaRPr>
          </a:p>
          <a:p>
            <a:pPr indent="-196850" lvl="1" marL="772795" rtl="0" algn="l">
              <a:lnSpc>
                <a:spcPct val="100000"/>
              </a:lnSpc>
              <a:spcBef>
                <a:spcPts val="200"/>
              </a:spcBef>
              <a:spcAft>
                <a:spcPts val="0"/>
              </a:spcAft>
              <a:buSzPts val="1900"/>
              <a:buFont typeface="Arial"/>
              <a:buChar char="•"/>
            </a:pPr>
            <a:r>
              <a:rPr lang="en-US">
                <a:latin typeface="Trebuchet MS"/>
                <a:ea typeface="Trebuchet MS"/>
                <a:cs typeface="Trebuchet MS"/>
                <a:sym typeface="Trebuchet MS"/>
              </a:rPr>
              <a:t>It may make your machine learning model perform </a:t>
            </a:r>
            <a:r>
              <a:rPr lang="en-US" u="sng">
                <a:latin typeface="Trebuchet MS"/>
                <a:ea typeface="Trebuchet MS"/>
                <a:cs typeface="Trebuchet MS"/>
                <a:sym typeface="Trebuchet MS"/>
              </a:rPr>
              <a:t>worse</a:t>
            </a:r>
            <a:r>
              <a:rPr lang="en-US">
                <a:latin typeface="Trebuchet MS"/>
                <a:ea typeface="Trebuchet MS"/>
                <a:cs typeface="Trebuchet MS"/>
                <a:sym typeface="Trebuchet MS"/>
              </a:rPr>
              <a:t>. 성능저하 가능성</a:t>
            </a:r>
            <a:endParaRPr sz="2650"/>
          </a:p>
          <a:p>
            <a:pPr indent="-196850" lvl="0" marL="315595" rtl="0" algn="l">
              <a:lnSpc>
                <a:spcPct val="100000"/>
              </a:lnSpc>
              <a:spcBef>
                <a:spcPts val="5"/>
              </a:spcBef>
              <a:spcAft>
                <a:spcPts val="0"/>
              </a:spcAft>
              <a:buClr>
                <a:schemeClr val="dk1"/>
              </a:buClr>
              <a:buSzPts val="2300"/>
              <a:buFont typeface="Arial"/>
              <a:buChar char="•"/>
            </a:pPr>
            <a:r>
              <a:rPr lang="en-US" sz="2300"/>
              <a:t>Dimensionality reduction does not always result in a </a:t>
            </a:r>
            <a:r>
              <a:rPr lang="en-US" sz="2300" u="sng"/>
              <a:t>simple solution</a:t>
            </a:r>
            <a:r>
              <a:rPr lang="en-US" sz="2300"/>
              <a:t>.</a:t>
            </a:r>
            <a:endParaRPr/>
          </a:p>
          <a:p>
            <a:pPr indent="-196850" lvl="0" marL="315595" rtl="0" algn="l">
              <a:lnSpc>
                <a:spcPct val="100000"/>
              </a:lnSpc>
              <a:spcBef>
                <a:spcPts val="5"/>
              </a:spcBef>
              <a:spcAft>
                <a:spcPts val="0"/>
              </a:spcAft>
              <a:buClr>
                <a:schemeClr val="dk1"/>
              </a:buClr>
              <a:buSzPts val="2300"/>
              <a:buFont typeface="Arial"/>
              <a:buChar char="•"/>
            </a:pPr>
            <a:r>
              <a:rPr lang="en-US" sz="1700">
                <a:latin typeface="Trebuchet MS"/>
                <a:ea typeface="Trebuchet MS"/>
                <a:cs typeface="Trebuchet MS"/>
                <a:sym typeface="Trebuchet MS"/>
              </a:rPr>
              <a:t>항상 간단한 솔루션이 되는 것도 아니다. </a:t>
            </a:r>
            <a:endParaRPr sz="1700">
              <a:latin typeface="Trebuchet MS"/>
              <a:ea typeface="Trebuchet MS"/>
              <a:cs typeface="Trebuchet MS"/>
              <a:sym typeface="Trebuchet MS"/>
            </a:endParaRPr>
          </a:p>
        </p:txBody>
      </p:sp>
      <p:sp>
        <p:nvSpPr>
          <p:cNvPr id="105" name="Google Shape;105;p6"/>
          <p:cNvSpPr txBox="1"/>
          <p:nvPr/>
        </p:nvSpPr>
        <p:spPr>
          <a:xfrm>
            <a:off x="4422650" y="4014175"/>
            <a:ext cx="7508700" cy="272635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2200"/>
              </a:spcBef>
              <a:spcAft>
                <a:spcPts val="0"/>
              </a:spcAft>
              <a:buClr>
                <a:schemeClr val="dk1"/>
              </a:buClr>
              <a:buSzPts val="1700"/>
              <a:buFont typeface="Arial"/>
              <a:buNone/>
            </a:pPr>
            <a:r>
              <a:rPr b="0" i="0" lang="en-US" sz="1700" u="none" cap="none" strike="noStrike">
                <a:solidFill>
                  <a:schemeClr val="dk1"/>
                </a:solidFill>
                <a:latin typeface="Trebuchet MS"/>
                <a:ea typeface="Trebuchet MS"/>
                <a:cs typeface="Trebuchet MS"/>
                <a:sym typeface="Trebuchet MS"/>
              </a:rPr>
              <a:t>Decision boundary become simpler (간단해짐 - 성공)</a:t>
            </a:r>
            <a:endParaRPr b="0" i="0" sz="1700" u="none" cap="none" strike="noStrike">
              <a:solidFill>
                <a:schemeClr val="dk1"/>
              </a:solidFill>
              <a:latin typeface="Trebuchet MS"/>
              <a:ea typeface="Trebuchet MS"/>
              <a:cs typeface="Trebuchet MS"/>
              <a:sym typeface="Trebuchet MS"/>
            </a:endParaRPr>
          </a:p>
          <a:p>
            <a:pPr indent="-336550" lvl="0" marL="457200" marR="0" rtl="0" algn="l">
              <a:lnSpc>
                <a:spcPct val="100000"/>
              </a:lnSpc>
              <a:spcBef>
                <a:spcPts val="20"/>
              </a:spcBef>
              <a:spcAft>
                <a:spcPts val="0"/>
              </a:spcAft>
              <a:buClr>
                <a:schemeClr val="dk1"/>
              </a:buClr>
              <a:buSzPts val="1700"/>
              <a:buFont typeface="Trebuchet MS"/>
              <a:buChar char="●"/>
            </a:pPr>
            <a:r>
              <a:rPr b="0" i="0" lang="en-US" sz="1700" u="none" cap="none" strike="noStrike">
                <a:solidFill>
                  <a:schemeClr val="dk1"/>
                </a:solidFill>
                <a:latin typeface="Trebuchet MS"/>
                <a:ea typeface="Trebuchet MS"/>
                <a:cs typeface="Trebuchet MS"/>
                <a:sym typeface="Trebuchet MS"/>
              </a:rPr>
              <a:t>From a </a:t>
            </a:r>
            <a:r>
              <a:rPr b="0" i="0" lang="en-US" sz="1700" u="sng" cap="none" strike="noStrike">
                <a:solidFill>
                  <a:schemeClr val="dk1"/>
                </a:solidFill>
                <a:latin typeface="Trebuchet MS"/>
                <a:ea typeface="Trebuchet MS"/>
                <a:cs typeface="Trebuchet MS"/>
                <a:sym typeface="Trebuchet MS"/>
              </a:rPr>
              <a:t>complex hyperplane</a:t>
            </a:r>
            <a:r>
              <a:rPr b="0" i="0" lang="en-US" sz="1700" u="none" cap="none" strike="noStrike">
                <a:solidFill>
                  <a:schemeClr val="dk1"/>
                </a:solidFill>
                <a:latin typeface="Trebuchet MS"/>
                <a:ea typeface="Trebuchet MS"/>
                <a:cs typeface="Trebuchet MS"/>
                <a:sym typeface="Trebuchet MS"/>
              </a:rPr>
              <a:t> in 3D space to a </a:t>
            </a:r>
            <a:r>
              <a:rPr b="0" i="0" lang="en-US" sz="1700" u="sng" cap="none" strike="noStrike">
                <a:solidFill>
                  <a:schemeClr val="dk1"/>
                </a:solidFill>
                <a:latin typeface="Trebuchet MS"/>
                <a:ea typeface="Trebuchet MS"/>
                <a:cs typeface="Trebuchet MS"/>
                <a:sym typeface="Trebuchet MS"/>
              </a:rPr>
              <a:t>straight line</a:t>
            </a:r>
            <a:r>
              <a:rPr b="0" i="0" lang="en-US" sz="1700" u="none" cap="none" strike="noStrike">
                <a:solidFill>
                  <a:schemeClr val="dk1"/>
                </a:solidFill>
                <a:latin typeface="Trebuchet MS"/>
                <a:ea typeface="Trebuchet MS"/>
                <a:cs typeface="Trebuchet MS"/>
                <a:sym typeface="Trebuchet MS"/>
              </a:rPr>
              <a:t> in 2D space</a:t>
            </a:r>
            <a:endParaRPr b="0" i="0" sz="1700" u="none" cap="none" strike="noStrike">
              <a:solidFill>
                <a:schemeClr val="dk1"/>
              </a:solidFill>
              <a:latin typeface="Trebuchet MS"/>
              <a:ea typeface="Trebuchet MS"/>
              <a:cs typeface="Trebuchet MS"/>
              <a:sym typeface="Trebuchet MS"/>
            </a:endParaRPr>
          </a:p>
          <a:p>
            <a:pPr indent="0" lvl="1" marL="0" marR="0" rtl="0" algn="l">
              <a:lnSpc>
                <a:spcPct val="100000"/>
              </a:lnSpc>
              <a:spcBef>
                <a:spcPts val="1600"/>
              </a:spcBef>
              <a:spcAft>
                <a:spcPts val="0"/>
              </a:spcAft>
              <a:buClr>
                <a:srgbClr val="000000"/>
              </a:buClr>
              <a:buSzPts val="2400"/>
              <a:buFont typeface="Arial"/>
              <a:buNone/>
            </a:pPr>
            <a:r>
              <a:t/>
            </a:r>
            <a:endParaRPr b="0" i="0" sz="2400" u="none" cap="none" strike="noStrike">
              <a:solidFill>
                <a:schemeClr val="dk1"/>
              </a:solidFill>
              <a:latin typeface="Old Standard TT"/>
              <a:ea typeface="Old Standard TT"/>
              <a:cs typeface="Old Standard TT"/>
              <a:sym typeface="Old Standard TT"/>
            </a:endParaRPr>
          </a:p>
          <a:p>
            <a:pPr indent="0" lvl="0" marL="0" marR="0" rtl="0" algn="l">
              <a:lnSpc>
                <a:spcPct val="100000"/>
              </a:lnSpc>
              <a:spcBef>
                <a:spcPts val="1600"/>
              </a:spcBef>
              <a:spcAft>
                <a:spcPts val="0"/>
              </a:spcAft>
              <a:buClr>
                <a:schemeClr val="dk1"/>
              </a:buClr>
              <a:buSzPts val="1700"/>
              <a:buFont typeface="Arial"/>
              <a:buNone/>
            </a:pPr>
            <a:r>
              <a:rPr b="0" i="0" lang="en-US" sz="1700" u="none" cap="none" strike="noStrike">
                <a:solidFill>
                  <a:schemeClr val="dk1"/>
                </a:solidFill>
                <a:latin typeface="Trebuchet MS"/>
                <a:ea typeface="Trebuchet MS"/>
                <a:cs typeface="Trebuchet MS"/>
                <a:sym typeface="Trebuchet MS"/>
              </a:rPr>
              <a:t>Decision boundary become more complex (복잡해짐)</a:t>
            </a:r>
            <a:endParaRPr b="0" i="0" sz="1700" u="none" cap="none" strike="noStrike">
              <a:solidFill>
                <a:schemeClr val="dk1"/>
              </a:solidFill>
              <a:latin typeface="Trebuchet MS"/>
              <a:ea typeface="Trebuchet MS"/>
              <a:cs typeface="Trebuchet MS"/>
              <a:sym typeface="Trebuchet MS"/>
            </a:endParaRPr>
          </a:p>
          <a:p>
            <a:pPr indent="-336550" lvl="0" marL="457200" marR="0" rtl="0" algn="l">
              <a:lnSpc>
                <a:spcPct val="100000"/>
              </a:lnSpc>
              <a:spcBef>
                <a:spcPts val="50"/>
              </a:spcBef>
              <a:spcAft>
                <a:spcPts val="0"/>
              </a:spcAft>
              <a:buClr>
                <a:schemeClr val="dk1"/>
              </a:buClr>
              <a:buSzPts val="1700"/>
              <a:buFont typeface="Trebuchet MS"/>
              <a:buChar char="●"/>
            </a:pPr>
            <a:r>
              <a:rPr b="0" i="0" lang="en-US" sz="1700" u="none" cap="none" strike="noStrike">
                <a:solidFill>
                  <a:schemeClr val="dk1"/>
                </a:solidFill>
                <a:latin typeface="Trebuchet MS"/>
                <a:ea typeface="Trebuchet MS"/>
                <a:cs typeface="Trebuchet MS"/>
                <a:sym typeface="Trebuchet MS"/>
              </a:rPr>
              <a:t>Form a </a:t>
            </a:r>
            <a:r>
              <a:rPr b="0" i="0" lang="en-US" sz="1700" u="sng" cap="none" strike="noStrike">
                <a:solidFill>
                  <a:schemeClr val="dk1"/>
                </a:solidFill>
                <a:latin typeface="Trebuchet MS"/>
                <a:ea typeface="Trebuchet MS"/>
                <a:cs typeface="Trebuchet MS"/>
                <a:sym typeface="Trebuchet MS"/>
              </a:rPr>
              <a:t>vertical plane</a:t>
            </a:r>
            <a:r>
              <a:rPr b="0" i="0" lang="en-US" sz="1700" u="none" cap="none" strike="noStrike">
                <a:solidFill>
                  <a:schemeClr val="dk1"/>
                </a:solidFill>
                <a:latin typeface="Trebuchet MS"/>
                <a:ea typeface="Trebuchet MS"/>
                <a:cs typeface="Trebuchet MS"/>
                <a:sym typeface="Trebuchet MS"/>
              </a:rPr>
              <a:t> in 3D space to </a:t>
            </a:r>
            <a:r>
              <a:rPr b="0" i="0" lang="en-US" sz="1700" u="sng" cap="none" strike="noStrike">
                <a:solidFill>
                  <a:schemeClr val="dk1"/>
                </a:solidFill>
                <a:latin typeface="Trebuchet MS"/>
                <a:ea typeface="Trebuchet MS"/>
                <a:cs typeface="Trebuchet MS"/>
                <a:sym typeface="Trebuchet MS"/>
              </a:rPr>
              <a:t>four line segments</a:t>
            </a:r>
            <a:r>
              <a:rPr b="0" i="0" lang="en-US" sz="1700" u="none" cap="none" strike="noStrike">
                <a:solidFill>
                  <a:schemeClr val="dk1"/>
                </a:solidFill>
                <a:latin typeface="Trebuchet MS"/>
                <a:ea typeface="Trebuchet MS"/>
                <a:cs typeface="Trebuchet MS"/>
                <a:sym typeface="Trebuchet MS"/>
              </a:rPr>
              <a:t> in 2D space</a:t>
            </a:r>
            <a:endParaRPr b="0" i="0" sz="1700" u="none" cap="none" strike="noStrike">
              <a:solidFill>
                <a:schemeClr val="dk1"/>
              </a:solidFill>
              <a:latin typeface="Trebuchet MS"/>
              <a:ea typeface="Trebuchet MS"/>
              <a:cs typeface="Trebuchet MS"/>
              <a:sym typeface="Trebuchet MS"/>
            </a:endParaRPr>
          </a:p>
          <a:p>
            <a:pPr indent="0" lvl="0" marL="0" marR="0" rtl="0" algn="l">
              <a:lnSpc>
                <a:spcPct val="100000"/>
              </a:lnSpc>
              <a:spcBef>
                <a:spcPts val="1600"/>
              </a:spcBef>
              <a:spcAft>
                <a:spcPts val="0"/>
              </a:spcAft>
              <a:buClr>
                <a:srgbClr val="000000"/>
              </a:buClr>
              <a:buSzPts val="1400"/>
              <a:buFont typeface="Arial"/>
              <a:buNone/>
            </a:pPr>
            <a:r>
              <a:t/>
            </a:r>
            <a:endParaRPr b="0" i="0" sz="1400" u="none" cap="none" strike="noStrike">
              <a:solidFill>
                <a:srgbClr val="000000"/>
              </a:solidFill>
              <a:latin typeface="Old Standard TT"/>
              <a:ea typeface="Old Standard TT"/>
              <a:cs typeface="Old Standard TT"/>
              <a:sym typeface="Old Standard T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09" name="Shape 109"/>
        <p:cNvGrpSpPr/>
        <p:nvPr/>
      </p:nvGrpSpPr>
      <p:grpSpPr>
        <a:xfrm>
          <a:off x="0" y="0"/>
          <a:ext cx="0" cy="0"/>
          <a:chOff x="0" y="0"/>
          <a:chExt cx="0" cy="0"/>
        </a:xfrm>
      </p:grpSpPr>
      <p:sp>
        <p:nvSpPr>
          <p:cNvPr id="110" name="Google Shape;110;p7"/>
          <p:cNvSpPr txBox="1"/>
          <p:nvPr>
            <p:ph type="title"/>
          </p:nvPr>
        </p:nvSpPr>
        <p:spPr>
          <a:xfrm>
            <a:off x="916939" y="623315"/>
            <a:ext cx="58470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Dimensionality Reduction</a:t>
            </a:r>
            <a:endParaRPr sz="3900"/>
          </a:p>
        </p:txBody>
      </p:sp>
      <p:sp>
        <p:nvSpPr>
          <p:cNvPr id="111" name="Google Shape;111;p7"/>
          <p:cNvSpPr txBox="1"/>
          <p:nvPr/>
        </p:nvSpPr>
        <p:spPr>
          <a:xfrm>
            <a:off x="916939" y="1807971"/>
            <a:ext cx="10105500" cy="4755597"/>
          </a:xfrm>
          <a:prstGeom prst="rect">
            <a:avLst/>
          </a:prstGeom>
          <a:noFill/>
          <a:ln>
            <a:noFill/>
          </a:ln>
        </p:spPr>
        <p:txBody>
          <a:bodyPr anchorCtr="0" anchor="t" bIns="0" lIns="0" spcFirstLastPara="1" rIns="0" wrap="square" tIns="63500">
            <a:spAutoFit/>
          </a:bodyPr>
          <a:lstStyle/>
          <a:p>
            <a:pPr indent="-203200" lvl="0" marL="241300" marR="107950" rtl="0" algn="l">
              <a:lnSpc>
                <a:spcPct val="107142"/>
              </a:lnSpc>
              <a:spcBef>
                <a:spcPts val="0"/>
              </a:spcBef>
              <a:spcAft>
                <a:spcPts val="0"/>
              </a:spcAft>
              <a:buClr>
                <a:srgbClr val="000000"/>
              </a:buClr>
              <a:buSzPts val="2400"/>
              <a:buFont typeface="Arial"/>
              <a:buChar char="•"/>
            </a:pPr>
            <a:r>
              <a:rPr b="0" i="0" lang="en-US" sz="2400" u="none" cap="none" strike="noStrike">
                <a:solidFill>
                  <a:srgbClr val="000000"/>
                </a:solidFill>
                <a:latin typeface="Trebuchet MS"/>
                <a:ea typeface="Trebuchet MS"/>
                <a:cs typeface="Trebuchet MS"/>
                <a:sym typeface="Trebuchet MS"/>
              </a:rPr>
              <a:t>Dimensionality reduction definitely </a:t>
            </a:r>
            <a:r>
              <a:rPr b="0" i="0" lang="en-US" sz="2400" u="sng" cap="none" strike="noStrike">
                <a:solidFill>
                  <a:srgbClr val="000000"/>
                </a:solidFill>
                <a:latin typeface="Trebuchet MS"/>
                <a:ea typeface="Trebuchet MS"/>
                <a:cs typeface="Trebuchet MS"/>
                <a:sym typeface="Trebuchet MS"/>
              </a:rPr>
              <a:t>speed up training</a:t>
            </a:r>
            <a:r>
              <a:rPr b="0" i="0" lang="en-US" sz="2400" u="none" cap="none" strike="noStrike">
                <a:solidFill>
                  <a:srgbClr val="000000"/>
                </a:solidFill>
                <a:latin typeface="Trebuchet MS"/>
                <a:ea typeface="Trebuchet MS"/>
                <a:cs typeface="Trebuchet MS"/>
                <a:sym typeface="Trebuchet MS"/>
              </a:rPr>
              <a:t>, but it </a:t>
            </a:r>
            <a:r>
              <a:rPr b="0" i="0" lang="en-US" sz="2400" u="sng" cap="none" strike="noStrike">
                <a:solidFill>
                  <a:srgbClr val="000000"/>
                </a:solidFill>
                <a:latin typeface="Trebuchet MS"/>
                <a:ea typeface="Trebuchet MS"/>
                <a:cs typeface="Trebuchet MS"/>
                <a:sym typeface="Trebuchet MS"/>
              </a:rPr>
              <a:t>may not </a:t>
            </a:r>
            <a:r>
              <a:rPr b="0" i="0" lang="en-US" sz="2400" u="none" cap="none" strike="noStrike">
                <a:solidFill>
                  <a:srgbClr val="000000"/>
                </a:solidFill>
                <a:latin typeface="Trebuchet MS"/>
                <a:ea typeface="Trebuchet MS"/>
                <a:cs typeface="Trebuchet MS"/>
                <a:sym typeface="Trebuchet MS"/>
              </a:rPr>
              <a:t> </a:t>
            </a:r>
            <a:r>
              <a:rPr b="0" i="0" lang="en-US" sz="2400" u="sng" cap="none" strike="noStrike">
                <a:solidFill>
                  <a:srgbClr val="000000"/>
                </a:solidFill>
                <a:latin typeface="Trebuchet MS"/>
                <a:ea typeface="Trebuchet MS"/>
                <a:cs typeface="Trebuchet MS"/>
                <a:sym typeface="Trebuchet MS"/>
              </a:rPr>
              <a:t>always lead to a better or simpler solution</a:t>
            </a:r>
            <a:r>
              <a:rPr b="0" i="0" lang="en-US" sz="2400" u="none" cap="none" strike="noStrike">
                <a:solidFill>
                  <a:srgbClr val="000000"/>
                </a:solidFill>
                <a:latin typeface="Trebuchet MS"/>
                <a:ea typeface="Trebuchet MS"/>
                <a:cs typeface="Trebuchet MS"/>
                <a:sym typeface="Trebuchet MS"/>
              </a:rPr>
              <a:t>, it all depends on the  dataset.</a:t>
            </a:r>
            <a:endParaRPr/>
          </a:p>
          <a:p>
            <a:pPr indent="-203200" lvl="0" marL="241300" marR="107950" rtl="0" algn="l">
              <a:lnSpc>
                <a:spcPct val="107142"/>
              </a:lnSpc>
              <a:spcBef>
                <a:spcPts val="0"/>
              </a:spcBef>
              <a:spcAft>
                <a:spcPts val="0"/>
              </a:spcAft>
              <a:buClr>
                <a:srgbClr val="000000"/>
              </a:buClr>
              <a:buSzPts val="2400"/>
              <a:buFont typeface="Arial"/>
              <a:buChar char="•"/>
            </a:pPr>
            <a:r>
              <a:rPr b="0" i="0" lang="en-US" sz="2400" u="none" cap="none" strike="noStrike">
                <a:solidFill>
                  <a:srgbClr val="000000"/>
                </a:solidFill>
                <a:latin typeface="Trebuchet MS"/>
                <a:ea typeface="Trebuchet MS"/>
                <a:cs typeface="Trebuchet MS"/>
                <a:sym typeface="Trebuchet MS"/>
              </a:rPr>
              <a:t>확실한건 속도가 빨라진다. (데이터가 줄어드니까)</a:t>
            </a:r>
            <a:endParaRPr/>
          </a:p>
          <a:p>
            <a:pPr indent="-203200" lvl="0" marL="241300" marR="107950" rtl="0" algn="l">
              <a:lnSpc>
                <a:spcPct val="107142"/>
              </a:lnSpc>
              <a:spcBef>
                <a:spcPts val="0"/>
              </a:spcBef>
              <a:spcAft>
                <a:spcPts val="0"/>
              </a:spcAft>
              <a:buClr>
                <a:srgbClr val="000000"/>
              </a:buClr>
              <a:buSzPts val="2400"/>
              <a:buFont typeface="Arial"/>
              <a:buChar char="•"/>
            </a:pPr>
            <a:r>
              <a:rPr b="0" i="0" lang="en-US" sz="2400" u="none" cap="none" strike="noStrike">
                <a:solidFill>
                  <a:srgbClr val="000000"/>
                </a:solidFill>
                <a:latin typeface="Trebuchet MS"/>
                <a:ea typeface="Trebuchet MS"/>
                <a:cs typeface="Trebuchet MS"/>
                <a:sym typeface="Trebuchet MS"/>
              </a:rPr>
              <a:t>그러나 더 좋거나 간단한 솔루션이라는 보장은 없다. </a:t>
            </a:r>
            <a:endParaRPr b="0" i="0" sz="2400" u="none" cap="none" strike="noStrike">
              <a:solidFill>
                <a:srgbClr val="000000"/>
              </a:solidFill>
              <a:latin typeface="Trebuchet MS"/>
              <a:ea typeface="Trebuchet MS"/>
              <a:cs typeface="Trebuchet MS"/>
              <a:sym typeface="Trebuchet MS"/>
            </a:endParaRPr>
          </a:p>
          <a:p>
            <a:pPr indent="0" lvl="0" marL="0" marR="0" rtl="0" algn="l">
              <a:lnSpc>
                <a:spcPct val="100000"/>
              </a:lnSpc>
              <a:spcBef>
                <a:spcPts val="40"/>
              </a:spcBef>
              <a:spcAft>
                <a:spcPts val="0"/>
              </a:spcAft>
              <a:buClr>
                <a:srgbClr val="000000"/>
              </a:buClr>
              <a:buSzPts val="4000"/>
              <a:buFont typeface="Arial"/>
              <a:buNone/>
            </a:pPr>
            <a:r>
              <a:t/>
            </a:r>
            <a:endParaRPr b="0" i="0" sz="3600" u="none" cap="none" strike="noStrike">
              <a:solidFill>
                <a:srgbClr val="000000"/>
              </a:solidFill>
              <a:latin typeface="Trebuchet MS"/>
              <a:ea typeface="Trebuchet MS"/>
              <a:cs typeface="Trebuchet MS"/>
              <a:sym typeface="Trebuchet MS"/>
            </a:endParaRPr>
          </a:p>
          <a:p>
            <a:pPr indent="-203200" lvl="0" marL="241300" marR="0" rtl="0" algn="l">
              <a:lnSpc>
                <a:spcPct val="100000"/>
              </a:lnSpc>
              <a:spcBef>
                <a:spcPts val="0"/>
              </a:spcBef>
              <a:spcAft>
                <a:spcPts val="0"/>
              </a:spcAft>
              <a:buClr>
                <a:srgbClr val="000000"/>
              </a:buClr>
              <a:buSzPts val="2400"/>
              <a:buFont typeface="Arial"/>
              <a:buChar char="•"/>
            </a:pPr>
            <a:r>
              <a:rPr b="0" i="0" lang="en-US" sz="2400" u="none" cap="none" strike="noStrike">
                <a:solidFill>
                  <a:srgbClr val="000000"/>
                </a:solidFill>
                <a:latin typeface="Trebuchet MS"/>
                <a:ea typeface="Trebuchet MS"/>
                <a:cs typeface="Trebuchet MS"/>
                <a:sym typeface="Trebuchet MS"/>
              </a:rPr>
              <a:t>Rule of thumb</a:t>
            </a:r>
            <a:endParaRPr b="0" i="0" sz="2400" u="none" cap="none" strike="noStrike">
              <a:solidFill>
                <a:srgbClr val="000000"/>
              </a:solidFill>
              <a:latin typeface="Trebuchet MS"/>
              <a:ea typeface="Trebuchet MS"/>
              <a:cs typeface="Trebuchet MS"/>
              <a:sym typeface="Trebuchet MS"/>
            </a:endParaRPr>
          </a:p>
          <a:p>
            <a:pPr indent="-203200" lvl="1" marL="698500" marR="5080" rtl="0" algn="l">
              <a:lnSpc>
                <a:spcPct val="107916"/>
              </a:lnSpc>
              <a:spcBef>
                <a:spcPts val="490"/>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First try to train your ML model with the </a:t>
            </a:r>
            <a:r>
              <a:rPr b="0" i="0" lang="en-US" sz="2000" u="sng" cap="none" strike="noStrike">
                <a:solidFill>
                  <a:srgbClr val="000000"/>
                </a:solidFill>
                <a:latin typeface="Trebuchet MS"/>
                <a:ea typeface="Trebuchet MS"/>
                <a:cs typeface="Trebuchet MS"/>
                <a:sym typeface="Trebuchet MS"/>
              </a:rPr>
              <a:t>original features</a:t>
            </a:r>
            <a:r>
              <a:rPr b="0" i="0" lang="en-US" sz="2000" u="none" cap="none" strike="noStrike">
                <a:solidFill>
                  <a:srgbClr val="000000"/>
                </a:solidFill>
                <a:latin typeface="Trebuchet MS"/>
                <a:ea typeface="Trebuchet MS"/>
                <a:cs typeface="Trebuchet MS"/>
                <a:sym typeface="Trebuchet MS"/>
              </a:rPr>
              <a:t> unless you clearly  know some features are redundant.</a:t>
            </a:r>
            <a:endParaRPr/>
          </a:p>
          <a:p>
            <a:pPr indent="-203200" lvl="1" marL="698500" marR="5080" rtl="0" algn="l">
              <a:lnSpc>
                <a:spcPct val="107916"/>
              </a:lnSpc>
              <a:spcBef>
                <a:spcPts val="490"/>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일단 원래 피쳐로 수행을 한다</a:t>
            </a:r>
            <a:endParaRPr b="0" i="0" sz="2000" u="none" cap="none" strike="noStrike">
              <a:solidFill>
                <a:srgbClr val="000000"/>
              </a:solidFill>
              <a:latin typeface="Trebuchet MS"/>
              <a:ea typeface="Trebuchet MS"/>
              <a:cs typeface="Trebuchet MS"/>
              <a:sym typeface="Trebuchet MS"/>
            </a:endParaRPr>
          </a:p>
          <a:p>
            <a:pPr indent="-203200" lvl="1" marL="698500" marR="0" rtl="0" algn="l">
              <a:lnSpc>
                <a:spcPct val="100000"/>
              </a:lnSpc>
              <a:spcBef>
                <a:spcPts val="180"/>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Perform </a:t>
            </a:r>
            <a:r>
              <a:rPr b="0" i="0" lang="en-US" sz="2000" u="sng" cap="none" strike="noStrike">
                <a:solidFill>
                  <a:srgbClr val="000000"/>
                </a:solidFill>
                <a:latin typeface="Trebuchet MS"/>
                <a:ea typeface="Trebuchet MS"/>
                <a:cs typeface="Trebuchet MS"/>
                <a:sym typeface="Trebuchet MS"/>
              </a:rPr>
              <a:t>dimensionality reduction</a:t>
            </a:r>
            <a:r>
              <a:rPr b="0" i="0" lang="en-US" sz="2000" u="none" cap="none" strike="noStrike">
                <a:solidFill>
                  <a:srgbClr val="000000"/>
                </a:solidFill>
                <a:latin typeface="Trebuchet MS"/>
                <a:ea typeface="Trebuchet MS"/>
                <a:cs typeface="Trebuchet MS"/>
                <a:sym typeface="Trebuchet MS"/>
              </a:rPr>
              <a:t> as a second step.</a:t>
            </a:r>
            <a:endParaRPr/>
          </a:p>
          <a:p>
            <a:pPr indent="-203200" lvl="1" marL="698500" marR="0" rtl="0" algn="l">
              <a:lnSpc>
                <a:spcPct val="100000"/>
              </a:lnSpc>
              <a:spcBef>
                <a:spcPts val="180"/>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그리고나서  차원 축소로 진행한다. </a:t>
            </a:r>
            <a:endParaRPr b="0" i="0" sz="2000" u="none" cap="none" strike="noStrike">
              <a:solidFill>
                <a:srgbClr val="000000"/>
              </a:solidFill>
              <a:latin typeface="Trebuchet MS"/>
              <a:ea typeface="Trebuchet MS"/>
              <a:cs typeface="Trebuchet MS"/>
              <a:sym typeface="Trebuchet M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15" name="Shape 115"/>
        <p:cNvGrpSpPr/>
        <p:nvPr/>
      </p:nvGrpSpPr>
      <p:grpSpPr>
        <a:xfrm>
          <a:off x="0" y="0"/>
          <a:ext cx="0" cy="0"/>
          <a:chOff x="0" y="0"/>
          <a:chExt cx="0" cy="0"/>
        </a:xfrm>
      </p:grpSpPr>
      <p:sp>
        <p:nvSpPr>
          <p:cNvPr id="116" name="Google Shape;116;p8"/>
          <p:cNvSpPr txBox="1"/>
          <p:nvPr>
            <p:ph type="title"/>
          </p:nvPr>
        </p:nvSpPr>
        <p:spPr>
          <a:xfrm>
            <a:off x="916939" y="623315"/>
            <a:ext cx="76167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Types of dimensionality reduction</a:t>
            </a:r>
            <a:endParaRPr sz="3900"/>
          </a:p>
        </p:txBody>
      </p:sp>
      <p:sp>
        <p:nvSpPr>
          <p:cNvPr id="117" name="Google Shape;117;p8"/>
          <p:cNvSpPr txBox="1"/>
          <p:nvPr/>
        </p:nvSpPr>
        <p:spPr>
          <a:xfrm>
            <a:off x="916939" y="1807971"/>
            <a:ext cx="9120600" cy="3105466"/>
          </a:xfrm>
          <a:prstGeom prst="rect">
            <a:avLst/>
          </a:prstGeom>
          <a:noFill/>
          <a:ln>
            <a:noFill/>
          </a:ln>
        </p:spPr>
        <p:txBody>
          <a:bodyPr anchorCtr="0" anchor="t" bIns="0" lIns="0" spcFirstLastPara="1" rIns="0" wrap="square" tIns="12700">
            <a:spAutoFit/>
          </a:bodyPr>
          <a:lstStyle/>
          <a:p>
            <a:pPr indent="-203200" lvl="0" marL="241300" marR="0" rtl="0" algn="l">
              <a:lnSpc>
                <a:spcPct val="100000"/>
              </a:lnSpc>
              <a:spcBef>
                <a:spcPts val="0"/>
              </a:spcBef>
              <a:spcAft>
                <a:spcPts val="0"/>
              </a:spcAft>
              <a:buClr>
                <a:srgbClr val="000000"/>
              </a:buClr>
              <a:buSzPts val="2400"/>
              <a:buFont typeface="Arial"/>
              <a:buChar char="•"/>
            </a:pPr>
            <a:r>
              <a:rPr b="0" i="0" lang="en-US" sz="2400" u="none" cap="none" strike="noStrike">
                <a:solidFill>
                  <a:srgbClr val="000000"/>
                </a:solidFill>
                <a:latin typeface="Trebuchet MS"/>
                <a:ea typeface="Trebuchet MS"/>
                <a:cs typeface="Trebuchet MS"/>
                <a:sym typeface="Trebuchet MS"/>
              </a:rPr>
              <a:t>Feature selection</a:t>
            </a:r>
            <a:endParaRPr b="0" i="0" sz="2400" u="none" cap="none" strike="noStrike">
              <a:solidFill>
                <a:srgbClr val="000000"/>
              </a:solidFill>
              <a:latin typeface="Trebuchet MS"/>
              <a:ea typeface="Trebuchet MS"/>
              <a:cs typeface="Trebuchet MS"/>
              <a:sym typeface="Trebuchet MS"/>
            </a:endParaRPr>
          </a:p>
          <a:p>
            <a:pPr indent="-203200" lvl="1" marL="698500" marR="0" rtl="0" algn="l">
              <a:lnSpc>
                <a:spcPct val="100000"/>
              </a:lnSpc>
              <a:spcBef>
                <a:spcPts val="135"/>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Selects a </a:t>
            </a:r>
            <a:r>
              <a:rPr b="0" i="0" lang="en-US" sz="2000" u="sng" cap="none" strike="noStrike">
                <a:solidFill>
                  <a:srgbClr val="000000"/>
                </a:solidFill>
                <a:latin typeface="Trebuchet MS"/>
                <a:ea typeface="Trebuchet MS"/>
                <a:cs typeface="Trebuchet MS"/>
                <a:sym typeface="Trebuchet MS"/>
              </a:rPr>
              <a:t>subset</a:t>
            </a:r>
            <a:r>
              <a:rPr b="0" i="0" lang="en-US" sz="2000" u="none" cap="none" strike="noStrike">
                <a:solidFill>
                  <a:srgbClr val="000000"/>
                </a:solidFill>
                <a:latin typeface="Trebuchet MS"/>
                <a:ea typeface="Trebuchet MS"/>
                <a:cs typeface="Trebuchet MS"/>
                <a:sym typeface="Trebuchet MS"/>
              </a:rPr>
              <a:t> of the original features.</a:t>
            </a:r>
            <a:endParaRPr/>
          </a:p>
          <a:p>
            <a:pPr indent="-203200" lvl="1" marL="698500" marR="0" rtl="0" algn="l">
              <a:lnSpc>
                <a:spcPct val="100000"/>
              </a:lnSpc>
              <a:spcBef>
                <a:spcPts val="135"/>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기존의 피쳐에서 고르는 것</a:t>
            </a:r>
            <a:endParaRPr b="0" i="0" sz="2000" u="none" cap="none" strike="noStrike">
              <a:solidFill>
                <a:srgbClr val="000000"/>
              </a:solidFill>
              <a:latin typeface="Trebuchet MS"/>
              <a:ea typeface="Trebuchet MS"/>
              <a:cs typeface="Trebuchet MS"/>
              <a:sym typeface="Trebuchet MS"/>
            </a:endParaRPr>
          </a:p>
          <a:p>
            <a:pPr indent="0" lvl="1" marL="0" marR="0" rtl="0" algn="l">
              <a:lnSpc>
                <a:spcPct val="100000"/>
              </a:lnSpc>
              <a:spcBef>
                <a:spcPts val="10"/>
              </a:spcBef>
              <a:spcAft>
                <a:spcPts val="0"/>
              </a:spcAft>
              <a:buClr>
                <a:srgbClr val="000000"/>
              </a:buClr>
              <a:buSzPts val="4050"/>
              <a:buFont typeface="Arial"/>
              <a:buNone/>
            </a:pPr>
            <a:r>
              <a:t/>
            </a:r>
            <a:endParaRPr b="0" i="0" sz="3650" u="none" cap="none" strike="noStrike">
              <a:solidFill>
                <a:srgbClr val="000000"/>
              </a:solidFill>
              <a:latin typeface="Trebuchet MS"/>
              <a:ea typeface="Trebuchet MS"/>
              <a:cs typeface="Trebuchet MS"/>
              <a:sym typeface="Trebuchet MS"/>
            </a:endParaRPr>
          </a:p>
          <a:p>
            <a:pPr indent="-203200" lvl="0" marL="241300" marR="0" rtl="0" algn="l">
              <a:lnSpc>
                <a:spcPct val="100000"/>
              </a:lnSpc>
              <a:spcBef>
                <a:spcPts val="0"/>
              </a:spcBef>
              <a:spcAft>
                <a:spcPts val="0"/>
              </a:spcAft>
              <a:buClr>
                <a:srgbClr val="000000"/>
              </a:buClr>
              <a:buSzPts val="2400"/>
              <a:buFont typeface="Arial"/>
              <a:buChar char="•"/>
            </a:pPr>
            <a:r>
              <a:rPr b="0" i="0" lang="en-US" sz="2400" u="none" cap="none" strike="noStrike">
                <a:solidFill>
                  <a:srgbClr val="000000"/>
                </a:solidFill>
                <a:latin typeface="Trebuchet MS"/>
                <a:ea typeface="Trebuchet MS"/>
                <a:cs typeface="Trebuchet MS"/>
                <a:sym typeface="Trebuchet MS"/>
              </a:rPr>
              <a:t>Feature extraction</a:t>
            </a:r>
            <a:endParaRPr b="0" i="0" sz="2400" u="none" cap="none" strike="noStrike">
              <a:solidFill>
                <a:srgbClr val="000000"/>
              </a:solidFill>
              <a:latin typeface="Trebuchet MS"/>
              <a:ea typeface="Trebuchet MS"/>
              <a:cs typeface="Trebuchet MS"/>
              <a:sym typeface="Trebuchet MS"/>
            </a:endParaRPr>
          </a:p>
          <a:p>
            <a:pPr indent="-203200" lvl="1" marL="698500" marR="5080" rtl="0" algn="l">
              <a:lnSpc>
                <a:spcPct val="107916"/>
              </a:lnSpc>
              <a:spcBef>
                <a:spcPts val="585"/>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Derives information from the feature set to construct a </a:t>
            </a:r>
            <a:r>
              <a:rPr b="0" i="0" lang="en-US" sz="2000" u="sng" cap="none" strike="noStrike">
                <a:solidFill>
                  <a:srgbClr val="000000"/>
                </a:solidFill>
                <a:latin typeface="Trebuchet MS"/>
                <a:ea typeface="Trebuchet MS"/>
                <a:cs typeface="Trebuchet MS"/>
                <a:sym typeface="Trebuchet MS"/>
              </a:rPr>
              <a:t>new feature </a:t>
            </a:r>
            <a:r>
              <a:rPr b="0" i="0" lang="en-US" sz="2000" u="none" cap="none" strike="noStrike">
                <a:solidFill>
                  <a:srgbClr val="000000"/>
                </a:solidFill>
                <a:latin typeface="Trebuchet MS"/>
                <a:ea typeface="Trebuchet MS"/>
                <a:cs typeface="Trebuchet MS"/>
                <a:sym typeface="Trebuchet MS"/>
              </a:rPr>
              <a:t> subspace.</a:t>
            </a:r>
            <a:endParaRPr/>
          </a:p>
          <a:p>
            <a:pPr indent="-203200" lvl="1" marL="698500" marR="5080" rtl="0" algn="l">
              <a:lnSpc>
                <a:spcPct val="107916"/>
              </a:lnSpc>
              <a:spcBef>
                <a:spcPts val="585"/>
              </a:spcBef>
              <a:spcAft>
                <a:spcPts val="0"/>
              </a:spcAft>
              <a:buClr>
                <a:srgbClr val="000000"/>
              </a:buClr>
              <a:buSzPts val="2000"/>
              <a:buFont typeface="Arial"/>
              <a:buChar char="•"/>
            </a:pPr>
            <a:r>
              <a:rPr b="0" i="0" lang="en-US" sz="2000" u="none" cap="none" strike="noStrike">
                <a:solidFill>
                  <a:srgbClr val="000000"/>
                </a:solidFill>
                <a:latin typeface="Trebuchet MS"/>
                <a:ea typeface="Trebuchet MS"/>
                <a:cs typeface="Trebuchet MS"/>
                <a:sym typeface="Trebuchet MS"/>
              </a:rPr>
              <a:t>기존의 피쳐를 기반으로 새로운 정보를 추출하는 것</a:t>
            </a:r>
            <a:endParaRPr b="0" i="0" sz="2000" u="none" cap="none" strike="noStrike">
              <a:solidFill>
                <a:srgbClr val="000000"/>
              </a:solidFill>
              <a:latin typeface="Trebuchet MS"/>
              <a:ea typeface="Trebuchet MS"/>
              <a:cs typeface="Trebuchet MS"/>
              <a:sym typeface="Trebuchet M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21" name="Shape 121"/>
        <p:cNvGrpSpPr/>
        <p:nvPr/>
      </p:nvGrpSpPr>
      <p:grpSpPr>
        <a:xfrm>
          <a:off x="0" y="0"/>
          <a:ext cx="0" cy="0"/>
          <a:chOff x="0" y="0"/>
          <a:chExt cx="0" cy="0"/>
        </a:xfrm>
      </p:grpSpPr>
      <p:sp>
        <p:nvSpPr>
          <p:cNvPr id="122" name="Google Shape;122;p9"/>
          <p:cNvSpPr txBox="1"/>
          <p:nvPr>
            <p:ph type="title"/>
          </p:nvPr>
        </p:nvSpPr>
        <p:spPr>
          <a:xfrm>
            <a:off x="916952" y="623325"/>
            <a:ext cx="10668600" cy="613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4000"/>
              <a:buNone/>
            </a:pPr>
            <a:r>
              <a:rPr lang="en-US" sz="3900"/>
              <a:t>Feature Selection vs. Feature Extraction</a:t>
            </a:r>
            <a:endParaRPr sz="3900"/>
          </a:p>
        </p:txBody>
      </p:sp>
      <p:sp>
        <p:nvSpPr>
          <p:cNvPr id="123" name="Google Shape;123;p9"/>
          <p:cNvSpPr txBox="1"/>
          <p:nvPr/>
        </p:nvSpPr>
        <p:spPr>
          <a:xfrm>
            <a:off x="916939" y="1807971"/>
            <a:ext cx="9766200" cy="3439403"/>
          </a:xfrm>
          <a:prstGeom prst="rect">
            <a:avLst/>
          </a:prstGeom>
          <a:noFill/>
          <a:ln>
            <a:noFill/>
          </a:ln>
        </p:spPr>
        <p:txBody>
          <a:bodyPr anchorCtr="0" anchor="t" bIns="0" lIns="0" spcFirstLastPara="1" rIns="0" wrap="square" tIns="12700">
            <a:spAutoFit/>
          </a:bodyPr>
          <a:lstStyle/>
          <a:p>
            <a:pPr indent="-209550" lvl="0" marL="241300" marR="0" rtl="0" algn="l">
              <a:lnSpc>
                <a:spcPct val="100000"/>
              </a:lnSpc>
              <a:spcBef>
                <a:spcPts val="0"/>
              </a:spcBef>
              <a:spcAft>
                <a:spcPts val="0"/>
              </a:spcAft>
              <a:buClr>
                <a:srgbClr val="000000"/>
              </a:buClr>
              <a:buSzPts val="2500"/>
              <a:buFont typeface="Arial"/>
              <a:buChar char="•"/>
            </a:pPr>
            <a:r>
              <a:rPr b="0" i="0" lang="en-US" sz="2500" u="none" cap="none" strike="noStrike">
                <a:solidFill>
                  <a:srgbClr val="000000"/>
                </a:solidFill>
                <a:latin typeface="Trebuchet MS"/>
                <a:ea typeface="Trebuchet MS"/>
                <a:cs typeface="Trebuchet MS"/>
                <a:sym typeface="Trebuchet MS"/>
              </a:rPr>
              <a:t>Feature selection</a:t>
            </a:r>
            <a:endParaRPr b="0" i="0" sz="2500" u="none" cap="none" strike="noStrike">
              <a:solidFill>
                <a:srgbClr val="000000"/>
              </a:solidFill>
              <a:latin typeface="Trebuchet MS"/>
              <a:ea typeface="Trebuchet MS"/>
              <a:cs typeface="Trebuchet MS"/>
              <a:sym typeface="Trebuchet MS"/>
            </a:endParaRPr>
          </a:p>
          <a:p>
            <a:pPr indent="-209550" lvl="1" marL="698500" marR="0" rtl="0" algn="l">
              <a:lnSpc>
                <a:spcPct val="100000"/>
              </a:lnSpc>
              <a:spcBef>
                <a:spcPts val="135"/>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A subset of the original features are selected.</a:t>
            </a:r>
            <a:endParaRPr b="0" i="0" sz="2100" u="none" cap="none" strike="noStrike">
              <a:solidFill>
                <a:srgbClr val="000000"/>
              </a:solidFill>
              <a:latin typeface="Trebuchet MS"/>
              <a:ea typeface="Trebuchet MS"/>
              <a:cs typeface="Trebuchet MS"/>
              <a:sym typeface="Trebuchet MS"/>
            </a:endParaRPr>
          </a:p>
          <a:p>
            <a:pPr indent="-209550" lvl="1" marL="698500" marR="0" rtl="0" algn="l">
              <a:lnSpc>
                <a:spcPct val="100000"/>
              </a:lnSpc>
              <a:spcBef>
                <a:spcPts val="215"/>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The selected features are not transformed.</a:t>
            </a:r>
            <a:endParaRPr/>
          </a:p>
          <a:p>
            <a:pPr indent="-209550" lvl="1" marL="698500" marR="0" rtl="0" algn="l">
              <a:lnSpc>
                <a:spcPct val="100000"/>
              </a:lnSpc>
              <a:spcBef>
                <a:spcPts val="215"/>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하위 집합은 변하지 않는다. </a:t>
            </a:r>
            <a:endParaRPr b="0" i="0" sz="2100" u="none" cap="none" strike="noStrike">
              <a:solidFill>
                <a:srgbClr val="000000"/>
              </a:solidFill>
              <a:latin typeface="Trebuchet MS"/>
              <a:ea typeface="Trebuchet MS"/>
              <a:cs typeface="Trebuchet MS"/>
              <a:sym typeface="Trebuchet MS"/>
            </a:endParaRPr>
          </a:p>
          <a:p>
            <a:pPr indent="0" lvl="1" marL="0" marR="0" rtl="0" algn="l">
              <a:lnSpc>
                <a:spcPct val="100000"/>
              </a:lnSpc>
              <a:spcBef>
                <a:spcPts val="35"/>
              </a:spcBef>
              <a:spcAft>
                <a:spcPts val="0"/>
              </a:spcAft>
              <a:buClr>
                <a:srgbClr val="000000"/>
              </a:buClr>
              <a:buSzPts val="4050"/>
              <a:buFont typeface="Arial"/>
              <a:buNone/>
            </a:pPr>
            <a:r>
              <a:t/>
            </a:r>
            <a:endParaRPr b="0" i="0" sz="3750" u="none" cap="none" strike="noStrike">
              <a:solidFill>
                <a:srgbClr val="000000"/>
              </a:solidFill>
              <a:latin typeface="Trebuchet MS"/>
              <a:ea typeface="Trebuchet MS"/>
              <a:cs typeface="Trebuchet MS"/>
              <a:sym typeface="Trebuchet MS"/>
            </a:endParaRPr>
          </a:p>
          <a:p>
            <a:pPr indent="-209550" lvl="0" marL="241300" marR="0" rtl="0" algn="l">
              <a:lnSpc>
                <a:spcPct val="100000"/>
              </a:lnSpc>
              <a:spcBef>
                <a:spcPts val="0"/>
              </a:spcBef>
              <a:spcAft>
                <a:spcPts val="0"/>
              </a:spcAft>
              <a:buClr>
                <a:srgbClr val="000000"/>
              </a:buClr>
              <a:buSzPts val="2500"/>
              <a:buFont typeface="Arial"/>
              <a:buChar char="•"/>
            </a:pPr>
            <a:r>
              <a:rPr b="0" i="0" lang="en-US" sz="2500" u="none" cap="none" strike="noStrike">
                <a:solidFill>
                  <a:srgbClr val="000000"/>
                </a:solidFill>
                <a:latin typeface="Trebuchet MS"/>
                <a:ea typeface="Trebuchet MS"/>
                <a:cs typeface="Trebuchet MS"/>
                <a:sym typeface="Trebuchet MS"/>
              </a:rPr>
              <a:t>Feature extraction</a:t>
            </a:r>
            <a:endParaRPr b="0" i="0" sz="2500" u="none" cap="none" strike="noStrike">
              <a:solidFill>
                <a:srgbClr val="000000"/>
              </a:solidFill>
              <a:latin typeface="Trebuchet MS"/>
              <a:ea typeface="Trebuchet MS"/>
              <a:cs typeface="Trebuchet MS"/>
              <a:sym typeface="Trebuchet MS"/>
            </a:endParaRPr>
          </a:p>
          <a:p>
            <a:pPr indent="-209550" lvl="1" marL="698500" marR="0" rtl="0" algn="l">
              <a:lnSpc>
                <a:spcPct val="100000"/>
              </a:lnSpc>
              <a:spcBef>
                <a:spcPts val="229"/>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All original features are used after transformation.</a:t>
            </a:r>
            <a:endParaRPr b="0" i="0" sz="2100" u="none" cap="none" strike="noStrike">
              <a:solidFill>
                <a:srgbClr val="000000"/>
              </a:solidFill>
              <a:latin typeface="Trebuchet MS"/>
              <a:ea typeface="Trebuchet MS"/>
              <a:cs typeface="Trebuchet MS"/>
              <a:sym typeface="Trebuchet MS"/>
            </a:endParaRPr>
          </a:p>
          <a:p>
            <a:pPr indent="-209550" lvl="1" marL="698500" marR="0" rtl="0" algn="l">
              <a:lnSpc>
                <a:spcPct val="100000"/>
              </a:lnSpc>
              <a:spcBef>
                <a:spcPts val="215"/>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The transformed features are linear combinations of the original features.</a:t>
            </a:r>
            <a:endParaRPr/>
          </a:p>
          <a:p>
            <a:pPr indent="-209550" lvl="1" marL="698500" marR="0" rtl="0" algn="l">
              <a:lnSpc>
                <a:spcPct val="100000"/>
              </a:lnSpc>
              <a:spcBef>
                <a:spcPts val="215"/>
              </a:spcBef>
              <a:spcAft>
                <a:spcPts val="0"/>
              </a:spcAft>
              <a:buClr>
                <a:srgbClr val="000000"/>
              </a:buClr>
              <a:buSzPts val="2100"/>
              <a:buFont typeface="Arial"/>
              <a:buChar char="•"/>
            </a:pPr>
            <a:r>
              <a:rPr b="0" i="0" lang="en-US" sz="2100" u="none" cap="none" strike="noStrike">
                <a:solidFill>
                  <a:srgbClr val="000000"/>
                </a:solidFill>
                <a:latin typeface="Trebuchet MS"/>
                <a:ea typeface="Trebuchet MS"/>
                <a:cs typeface="Trebuchet MS"/>
                <a:sym typeface="Trebuchet MS"/>
              </a:rPr>
              <a:t>변환된 피쳐는 원래의 피쳐의 선형조합이다. </a:t>
            </a:r>
            <a:endParaRPr b="0" i="0" sz="2100" u="none" cap="none" strike="noStrike">
              <a:solidFill>
                <a:srgbClr val="000000"/>
              </a:solidFill>
              <a:latin typeface="Trebuchet MS"/>
              <a:ea typeface="Trebuchet MS"/>
              <a:cs typeface="Trebuchet MS"/>
              <a:sym typeface="Trebuchet M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2021-08-09T13:13:01Z</dcterms:created>
</cp:coreProperties>
</file>